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notesMasterIdLst>
    <p:notesMasterId r:id="rId35"/>
  </p:notesMasterIdLst>
  <p:handoutMasterIdLst>
    <p:handoutMasterId r:id="rId36"/>
  </p:handoutMasterIdLst>
  <p:sldIdLst>
    <p:sldId id="472" r:id="rId2"/>
    <p:sldId id="495" r:id="rId3"/>
    <p:sldId id="509" r:id="rId4"/>
    <p:sldId id="508" r:id="rId5"/>
    <p:sldId id="510" r:id="rId6"/>
    <p:sldId id="517" r:id="rId7"/>
    <p:sldId id="518" r:id="rId8"/>
    <p:sldId id="507" r:id="rId9"/>
    <p:sldId id="519" r:id="rId10"/>
    <p:sldId id="526" r:id="rId11"/>
    <p:sldId id="506" r:id="rId12"/>
    <p:sldId id="513" r:id="rId13"/>
    <p:sldId id="505" r:id="rId14"/>
    <p:sldId id="520" r:id="rId15"/>
    <p:sldId id="516" r:id="rId16"/>
    <p:sldId id="527" r:id="rId17"/>
    <p:sldId id="515" r:id="rId18"/>
    <p:sldId id="528" r:id="rId19"/>
    <p:sldId id="529" r:id="rId20"/>
    <p:sldId id="521" r:id="rId21"/>
    <p:sldId id="522" r:id="rId22"/>
    <p:sldId id="523" r:id="rId23"/>
    <p:sldId id="524" r:id="rId24"/>
    <p:sldId id="525" r:id="rId25"/>
    <p:sldId id="530" r:id="rId26"/>
    <p:sldId id="502" r:id="rId27"/>
    <p:sldId id="496" r:id="rId28"/>
    <p:sldId id="497" r:id="rId29"/>
    <p:sldId id="501" r:id="rId30"/>
    <p:sldId id="498" r:id="rId31"/>
    <p:sldId id="499" r:id="rId32"/>
    <p:sldId id="500" r:id="rId33"/>
    <p:sldId id="477" r:id="rId34"/>
  </p:sldIdLst>
  <p:sldSz cx="9144000" cy="6858000" type="screen4x3"/>
  <p:notesSz cx="7099300" cy="10234613"/>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51A7"/>
    <a:srgbClr val="008000"/>
    <a:srgbClr val="33CC33"/>
    <a:srgbClr val="080238"/>
    <a:srgbClr val="99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0141" autoAdjust="0"/>
  </p:normalViewPr>
  <p:slideViewPr>
    <p:cSldViewPr>
      <p:cViewPr varScale="1">
        <p:scale>
          <a:sx n="94" d="100"/>
          <a:sy n="94" d="100"/>
        </p:scale>
        <p:origin x="-13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7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84EED-8D02-4E0F-9C0C-8E357EEE08A1}" type="doc">
      <dgm:prSet loTypeId="urn:microsoft.com/office/officeart/2005/8/layout/chevron1" loCatId="process" qsTypeId="urn:microsoft.com/office/officeart/2005/8/quickstyle/3d1" qsCatId="3D" csTypeId="urn:microsoft.com/office/officeart/2005/8/colors/colorful1#1" csCatId="colorful" phldr="1"/>
      <dgm:spPr/>
    </dgm:pt>
    <dgm:pt modelId="{51223FBD-5D19-4C24-9868-DBB37BFD3FCC}">
      <dgm:prSet phldrT="[Text]" custT="1"/>
      <dgm:spPr>
        <a:xfrm>
          <a:off x="2433" y="0"/>
          <a:ext cx="1358707" cy="428625"/>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en-US" sz="1200">
            <a:solidFill>
              <a:sysClr val="window" lastClr="FFFFFF"/>
            </a:solidFill>
            <a:latin typeface="Calibri"/>
            <a:ea typeface="+mn-ea"/>
            <a:cs typeface="+mn-cs"/>
          </a:endParaRPr>
        </a:p>
        <a:p>
          <a:r>
            <a:rPr lang="en-US" sz="1200">
              <a:solidFill>
                <a:sysClr val="window" lastClr="FFFFFF"/>
              </a:solidFill>
              <a:latin typeface="Calibri"/>
              <a:ea typeface="+mn-ea"/>
              <a:cs typeface="+mn-cs"/>
            </a:rPr>
            <a:t>Vision</a:t>
          </a:r>
          <a:br>
            <a:rPr lang="en-US" sz="1200">
              <a:solidFill>
                <a:sysClr val="window" lastClr="FFFFFF"/>
              </a:solidFill>
              <a:latin typeface="Calibri"/>
              <a:ea typeface="+mn-ea"/>
              <a:cs typeface="+mn-cs"/>
            </a:rPr>
          </a:br>
          <a:endParaRPr lang="en-US" sz="1200">
            <a:solidFill>
              <a:sysClr val="window" lastClr="FFFFFF"/>
            </a:solidFill>
            <a:latin typeface="Calibri"/>
            <a:ea typeface="+mn-ea"/>
            <a:cs typeface="+mn-cs"/>
          </a:endParaRPr>
        </a:p>
      </dgm:t>
    </dgm:pt>
    <dgm:pt modelId="{DEBF4916-DE7C-472C-B0D0-30BEB672CC8B}" type="parTrans" cxnId="{8BC8EC95-A532-4DED-9B95-112C628BC727}">
      <dgm:prSet/>
      <dgm:spPr/>
      <dgm:t>
        <a:bodyPr/>
        <a:lstStyle/>
        <a:p>
          <a:endParaRPr lang="en-US" sz="1800"/>
        </a:p>
      </dgm:t>
    </dgm:pt>
    <dgm:pt modelId="{CCF64E39-B2CC-4384-AD78-C73415D0C8FA}" type="sibTrans" cxnId="{8BC8EC95-A532-4DED-9B95-112C628BC727}">
      <dgm:prSet/>
      <dgm:spPr/>
      <dgm:t>
        <a:bodyPr/>
        <a:lstStyle/>
        <a:p>
          <a:endParaRPr lang="en-US" sz="1800"/>
        </a:p>
      </dgm:t>
    </dgm:pt>
    <dgm:pt modelId="{42E50321-B207-4A02-88B9-61DE6E64DA00}">
      <dgm:prSet phldrT="[Text]" custT="1"/>
      <dgm:spPr>
        <a:xfrm>
          <a:off x="1225270" y="0"/>
          <a:ext cx="1358707" cy="428625"/>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sz="1200" dirty="0">
              <a:solidFill>
                <a:sysClr val="window" lastClr="FFFFFF"/>
              </a:solidFill>
              <a:latin typeface="Calibri"/>
              <a:ea typeface="+mn-ea"/>
              <a:cs typeface="+mn-cs"/>
            </a:rPr>
            <a:t>Objectives</a:t>
          </a:r>
        </a:p>
      </dgm:t>
    </dgm:pt>
    <dgm:pt modelId="{52DA4005-E178-469B-97E2-3F0523CA8329}" type="parTrans" cxnId="{64CFFB96-AA3A-434B-828B-E7C0B41BA5EC}">
      <dgm:prSet/>
      <dgm:spPr/>
      <dgm:t>
        <a:bodyPr/>
        <a:lstStyle/>
        <a:p>
          <a:endParaRPr lang="en-US" sz="1800"/>
        </a:p>
      </dgm:t>
    </dgm:pt>
    <dgm:pt modelId="{F8CAC20A-F991-4BD3-BCDE-962F84F9538A}" type="sibTrans" cxnId="{64CFFB96-AA3A-434B-828B-E7C0B41BA5EC}">
      <dgm:prSet/>
      <dgm:spPr/>
      <dgm:t>
        <a:bodyPr/>
        <a:lstStyle/>
        <a:p>
          <a:endParaRPr lang="en-US" sz="1800"/>
        </a:p>
      </dgm:t>
    </dgm:pt>
    <dgm:pt modelId="{FB8B5CB9-39E2-4FFB-9885-7FC4D829D669}">
      <dgm:prSet phldrT="[Text]" custT="1"/>
      <dgm:spPr>
        <a:xfrm>
          <a:off x="3782358" y="0"/>
          <a:ext cx="1358707" cy="428625"/>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sz="1200">
              <a:solidFill>
                <a:sysClr val="window" lastClr="FFFFFF"/>
              </a:solidFill>
              <a:latin typeface="Calibri"/>
              <a:ea typeface="+mn-ea"/>
              <a:cs typeface="+mn-cs"/>
            </a:rPr>
            <a:t>Monitoring &amp; Evaluation</a:t>
          </a:r>
        </a:p>
      </dgm:t>
    </dgm:pt>
    <dgm:pt modelId="{88307721-9245-418B-AA06-A6697833A366}" type="parTrans" cxnId="{4BA64886-A791-442C-B6D0-5A2A24CEE03F}">
      <dgm:prSet/>
      <dgm:spPr/>
      <dgm:t>
        <a:bodyPr/>
        <a:lstStyle/>
        <a:p>
          <a:endParaRPr lang="en-US" sz="1800"/>
        </a:p>
      </dgm:t>
    </dgm:pt>
    <dgm:pt modelId="{76D7F9B3-4D0C-4A29-BD4A-F5A57C46EF97}" type="sibTrans" cxnId="{4BA64886-A791-442C-B6D0-5A2A24CEE03F}">
      <dgm:prSet/>
      <dgm:spPr/>
      <dgm:t>
        <a:bodyPr/>
        <a:lstStyle/>
        <a:p>
          <a:endParaRPr lang="en-US" sz="1800"/>
        </a:p>
      </dgm:t>
    </dgm:pt>
    <dgm:pt modelId="{9FF66222-D4F3-46AB-A6AC-D31A943087D6}">
      <dgm:prSet custT="1"/>
      <dgm:spPr>
        <a:xfrm>
          <a:off x="2448107" y="0"/>
          <a:ext cx="1470121" cy="428625"/>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n-US" sz="1200" dirty="0">
              <a:solidFill>
                <a:sysClr val="window" lastClr="FFFFFF"/>
              </a:solidFill>
              <a:latin typeface="Calibri"/>
              <a:ea typeface="+mn-ea"/>
              <a:cs typeface="+mn-cs"/>
            </a:rPr>
            <a:t>Implementation Strategies</a:t>
          </a:r>
        </a:p>
      </dgm:t>
    </dgm:pt>
    <dgm:pt modelId="{D4FE10A2-BDE3-475B-9FA3-BD8EA3874DAB}" type="parTrans" cxnId="{45EDA5D0-D7F8-450B-8DF0-F679027C1184}">
      <dgm:prSet/>
      <dgm:spPr/>
      <dgm:t>
        <a:bodyPr/>
        <a:lstStyle/>
        <a:p>
          <a:endParaRPr lang="en-US" sz="1800"/>
        </a:p>
      </dgm:t>
    </dgm:pt>
    <dgm:pt modelId="{D553897C-28E3-42E1-8645-D7DB9C6284FC}" type="sibTrans" cxnId="{45EDA5D0-D7F8-450B-8DF0-F679027C1184}">
      <dgm:prSet/>
      <dgm:spPr/>
      <dgm:t>
        <a:bodyPr/>
        <a:lstStyle/>
        <a:p>
          <a:endParaRPr lang="en-US" sz="1800"/>
        </a:p>
      </dgm:t>
    </dgm:pt>
    <dgm:pt modelId="{0F81D120-5955-4C24-8D7E-EBAE25630911}" type="pres">
      <dgm:prSet presAssocID="{12B84EED-8D02-4E0F-9C0C-8E357EEE08A1}" presName="Name0" presStyleCnt="0">
        <dgm:presLayoutVars>
          <dgm:dir/>
          <dgm:animLvl val="lvl"/>
          <dgm:resizeHandles val="exact"/>
        </dgm:presLayoutVars>
      </dgm:prSet>
      <dgm:spPr/>
    </dgm:pt>
    <dgm:pt modelId="{DE03E040-A06A-411A-BF40-B5592B64272B}" type="pres">
      <dgm:prSet presAssocID="{51223FBD-5D19-4C24-9868-DBB37BFD3FCC}" presName="parTxOnly" presStyleLbl="node1" presStyleIdx="0" presStyleCnt="4">
        <dgm:presLayoutVars>
          <dgm:chMax val="0"/>
          <dgm:chPref val="0"/>
          <dgm:bulletEnabled val="1"/>
        </dgm:presLayoutVars>
      </dgm:prSet>
      <dgm:spPr>
        <a:prstGeom prst="chevron">
          <a:avLst/>
        </a:prstGeom>
      </dgm:spPr>
      <dgm:t>
        <a:bodyPr/>
        <a:lstStyle/>
        <a:p>
          <a:endParaRPr lang="en-US"/>
        </a:p>
      </dgm:t>
    </dgm:pt>
    <dgm:pt modelId="{44FD9844-B7EA-4AD4-86B5-78859C9F63D9}" type="pres">
      <dgm:prSet presAssocID="{CCF64E39-B2CC-4384-AD78-C73415D0C8FA}" presName="parTxOnlySpace" presStyleCnt="0"/>
      <dgm:spPr/>
    </dgm:pt>
    <dgm:pt modelId="{9578BB5E-2D7A-498A-884E-B7097281C86A}" type="pres">
      <dgm:prSet presAssocID="{42E50321-B207-4A02-88B9-61DE6E64DA00}" presName="parTxOnly" presStyleLbl="node1" presStyleIdx="1" presStyleCnt="4">
        <dgm:presLayoutVars>
          <dgm:chMax val="0"/>
          <dgm:chPref val="0"/>
          <dgm:bulletEnabled val="1"/>
        </dgm:presLayoutVars>
      </dgm:prSet>
      <dgm:spPr>
        <a:prstGeom prst="chevron">
          <a:avLst/>
        </a:prstGeom>
      </dgm:spPr>
      <dgm:t>
        <a:bodyPr/>
        <a:lstStyle/>
        <a:p>
          <a:endParaRPr lang="en-US"/>
        </a:p>
      </dgm:t>
    </dgm:pt>
    <dgm:pt modelId="{3E638C9D-21D1-4E03-A44E-FD4268BF5CC1}" type="pres">
      <dgm:prSet presAssocID="{F8CAC20A-F991-4BD3-BCDE-962F84F9538A}" presName="parTxOnlySpace" presStyleCnt="0"/>
      <dgm:spPr/>
    </dgm:pt>
    <dgm:pt modelId="{B81426B2-2262-4999-BC12-D4B96E3A1F9E}" type="pres">
      <dgm:prSet presAssocID="{9FF66222-D4F3-46AB-A6AC-D31A943087D6}" presName="parTxOnly" presStyleLbl="node1" presStyleIdx="2" presStyleCnt="4" custScaleX="122233">
        <dgm:presLayoutVars>
          <dgm:chMax val="0"/>
          <dgm:chPref val="0"/>
          <dgm:bulletEnabled val="1"/>
        </dgm:presLayoutVars>
      </dgm:prSet>
      <dgm:spPr>
        <a:prstGeom prst="chevron">
          <a:avLst/>
        </a:prstGeom>
      </dgm:spPr>
      <dgm:t>
        <a:bodyPr/>
        <a:lstStyle/>
        <a:p>
          <a:endParaRPr lang="en-US"/>
        </a:p>
      </dgm:t>
    </dgm:pt>
    <dgm:pt modelId="{D898F629-00B2-4E41-BF74-061BFDD0DC40}" type="pres">
      <dgm:prSet presAssocID="{D553897C-28E3-42E1-8645-D7DB9C6284FC}" presName="parTxOnlySpace" presStyleCnt="0"/>
      <dgm:spPr/>
    </dgm:pt>
    <dgm:pt modelId="{CE8B0ECF-48D5-4E2A-B480-432CA3E6BD11}" type="pres">
      <dgm:prSet presAssocID="{FB8B5CB9-39E2-4FFB-9885-7FC4D829D669}" presName="parTxOnly" presStyleLbl="node1" presStyleIdx="3" presStyleCnt="4">
        <dgm:presLayoutVars>
          <dgm:chMax val="0"/>
          <dgm:chPref val="0"/>
          <dgm:bulletEnabled val="1"/>
        </dgm:presLayoutVars>
      </dgm:prSet>
      <dgm:spPr>
        <a:prstGeom prst="chevron">
          <a:avLst/>
        </a:prstGeom>
      </dgm:spPr>
      <dgm:t>
        <a:bodyPr/>
        <a:lstStyle/>
        <a:p>
          <a:endParaRPr lang="en-US"/>
        </a:p>
      </dgm:t>
    </dgm:pt>
  </dgm:ptLst>
  <dgm:cxnLst>
    <dgm:cxn modelId="{4BA64886-A791-442C-B6D0-5A2A24CEE03F}" srcId="{12B84EED-8D02-4E0F-9C0C-8E357EEE08A1}" destId="{FB8B5CB9-39E2-4FFB-9885-7FC4D829D669}" srcOrd="3" destOrd="0" parTransId="{88307721-9245-418B-AA06-A6697833A366}" sibTransId="{76D7F9B3-4D0C-4A29-BD4A-F5A57C46EF97}"/>
    <dgm:cxn modelId="{64CFFB96-AA3A-434B-828B-E7C0B41BA5EC}" srcId="{12B84EED-8D02-4E0F-9C0C-8E357EEE08A1}" destId="{42E50321-B207-4A02-88B9-61DE6E64DA00}" srcOrd="1" destOrd="0" parTransId="{52DA4005-E178-469B-97E2-3F0523CA8329}" sibTransId="{F8CAC20A-F991-4BD3-BCDE-962F84F9538A}"/>
    <dgm:cxn modelId="{397DBE93-434B-48F4-9C9C-6A450BFCAD97}" type="presOf" srcId="{42E50321-B207-4A02-88B9-61DE6E64DA00}" destId="{9578BB5E-2D7A-498A-884E-B7097281C86A}" srcOrd="0" destOrd="0" presId="urn:microsoft.com/office/officeart/2005/8/layout/chevron1"/>
    <dgm:cxn modelId="{F75A41FC-FE9C-45CF-BC30-62ECD3C13FD1}" type="presOf" srcId="{FB8B5CB9-39E2-4FFB-9885-7FC4D829D669}" destId="{CE8B0ECF-48D5-4E2A-B480-432CA3E6BD11}" srcOrd="0" destOrd="0" presId="urn:microsoft.com/office/officeart/2005/8/layout/chevron1"/>
    <dgm:cxn modelId="{BA60D351-F3B4-45CA-A18B-664966CC8B28}" type="presOf" srcId="{12B84EED-8D02-4E0F-9C0C-8E357EEE08A1}" destId="{0F81D120-5955-4C24-8D7E-EBAE25630911}" srcOrd="0" destOrd="0" presId="urn:microsoft.com/office/officeart/2005/8/layout/chevron1"/>
    <dgm:cxn modelId="{234BA5D1-4E82-494B-BF3D-F115EDED3E5E}" type="presOf" srcId="{9FF66222-D4F3-46AB-A6AC-D31A943087D6}" destId="{B81426B2-2262-4999-BC12-D4B96E3A1F9E}" srcOrd="0" destOrd="0" presId="urn:microsoft.com/office/officeart/2005/8/layout/chevron1"/>
    <dgm:cxn modelId="{45EDA5D0-D7F8-450B-8DF0-F679027C1184}" srcId="{12B84EED-8D02-4E0F-9C0C-8E357EEE08A1}" destId="{9FF66222-D4F3-46AB-A6AC-D31A943087D6}" srcOrd="2" destOrd="0" parTransId="{D4FE10A2-BDE3-475B-9FA3-BD8EA3874DAB}" sibTransId="{D553897C-28E3-42E1-8645-D7DB9C6284FC}"/>
    <dgm:cxn modelId="{9551C004-16CB-4761-AD5B-784B3A07F172}" type="presOf" srcId="{51223FBD-5D19-4C24-9868-DBB37BFD3FCC}" destId="{DE03E040-A06A-411A-BF40-B5592B64272B}" srcOrd="0" destOrd="0" presId="urn:microsoft.com/office/officeart/2005/8/layout/chevron1"/>
    <dgm:cxn modelId="{8BC8EC95-A532-4DED-9B95-112C628BC727}" srcId="{12B84EED-8D02-4E0F-9C0C-8E357EEE08A1}" destId="{51223FBD-5D19-4C24-9868-DBB37BFD3FCC}" srcOrd="0" destOrd="0" parTransId="{DEBF4916-DE7C-472C-B0D0-30BEB672CC8B}" sibTransId="{CCF64E39-B2CC-4384-AD78-C73415D0C8FA}"/>
    <dgm:cxn modelId="{F73FB564-1144-45F4-A7DF-2A6DA84C2B2E}" type="presParOf" srcId="{0F81D120-5955-4C24-8D7E-EBAE25630911}" destId="{DE03E040-A06A-411A-BF40-B5592B64272B}" srcOrd="0" destOrd="0" presId="urn:microsoft.com/office/officeart/2005/8/layout/chevron1"/>
    <dgm:cxn modelId="{3E9239B5-C60D-4D82-BDC6-032C3D04936F}" type="presParOf" srcId="{0F81D120-5955-4C24-8D7E-EBAE25630911}" destId="{44FD9844-B7EA-4AD4-86B5-78859C9F63D9}" srcOrd="1" destOrd="0" presId="urn:microsoft.com/office/officeart/2005/8/layout/chevron1"/>
    <dgm:cxn modelId="{C2B5F379-5A65-4FF8-B2AD-E231B041FAA3}" type="presParOf" srcId="{0F81D120-5955-4C24-8D7E-EBAE25630911}" destId="{9578BB5E-2D7A-498A-884E-B7097281C86A}" srcOrd="2" destOrd="0" presId="urn:microsoft.com/office/officeart/2005/8/layout/chevron1"/>
    <dgm:cxn modelId="{2132BC05-C8DA-42B8-84DD-E8D59B5B0CEE}" type="presParOf" srcId="{0F81D120-5955-4C24-8D7E-EBAE25630911}" destId="{3E638C9D-21D1-4E03-A44E-FD4268BF5CC1}" srcOrd="3" destOrd="0" presId="urn:microsoft.com/office/officeart/2005/8/layout/chevron1"/>
    <dgm:cxn modelId="{5202847D-ABFA-4543-9ABA-AE554233439F}" type="presParOf" srcId="{0F81D120-5955-4C24-8D7E-EBAE25630911}" destId="{B81426B2-2262-4999-BC12-D4B96E3A1F9E}" srcOrd="4" destOrd="0" presId="urn:microsoft.com/office/officeart/2005/8/layout/chevron1"/>
    <dgm:cxn modelId="{1798CBF5-CCF7-47AA-9683-CFD4450C1EF1}" type="presParOf" srcId="{0F81D120-5955-4C24-8D7E-EBAE25630911}" destId="{D898F629-00B2-4E41-BF74-061BFDD0DC40}" srcOrd="5" destOrd="0" presId="urn:microsoft.com/office/officeart/2005/8/layout/chevron1"/>
    <dgm:cxn modelId="{E19F6919-BA03-45AD-82B7-F043AD17605F}" type="presParOf" srcId="{0F81D120-5955-4C24-8D7E-EBAE25630911}" destId="{CE8B0ECF-48D5-4E2A-B480-432CA3E6BD11}"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F2399A-ED5B-46C1-97E8-AD2214A7356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04974EB1-3E47-43FE-899B-F997E8489F82}">
      <dgm:prSet/>
      <dgm:spPr>
        <a:solidFill>
          <a:schemeClr val="accent2"/>
        </a:solidFill>
        <a:ln>
          <a:solidFill>
            <a:schemeClr val="accent1"/>
          </a:solidFill>
        </a:ln>
      </dgm:spPr>
      <dgm:t>
        <a:bodyPr/>
        <a:lstStyle/>
        <a:p>
          <a:pPr rtl="0"/>
          <a:r>
            <a:rPr lang="en-GB" b="1" dirty="0" smtClean="0">
              <a:solidFill>
                <a:schemeClr val="bg1">
                  <a:lumMod val="95000"/>
                </a:schemeClr>
              </a:solidFill>
            </a:rPr>
            <a:t>Alignment with existing policies</a:t>
          </a:r>
          <a:endParaRPr lang="fr-FR" b="1" dirty="0">
            <a:solidFill>
              <a:schemeClr val="bg1">
                <a:lumMod val="95000"/>
              </a:schemeClr>
            </a:solidFill>
          </a:endParaRPr>
        </a:p>
      </dgm:t>
    </dgm:pt>
    <dgm:pt modelId="{019DFA54-527B-42DD-9016-EEE9E6FB4531}" type="parTrans" cxnId="{7B1B5E07-9356-470A-A678-581E6B8ED720}">
      <dgm:prSet/>
      <dgm:spPr/>
      <dgm:t>
        <a:bodyPr/>
        <a:lstStyle/>
        <a:p>
          <a:endParaRPr lang="fr-FR"/>
        </a:p>
      </dgm:t>
    </dgm:pt>
    <dgm:pt modelId="{AB087E65-617D-4BA6-A098-0A21DDEFFD31}" type="sibTrans" cxnId="{7B1B5E07-9356-470A-A678-581E6B8ED720}">
      <dgm:prSet/>
      <dgm:spPr/>
      <dgm:t>
        <a:bodyPr/>
        <a:lstStyle/>
        <a:p>
          <a:endParaRPr lang="fr-FR"/>
        </a:p>
      </dgm:t>
    </dgm:pt>
    <dgm:pt modelId="{2742AF00-DCCD-4027-AD8D-0F3C9D52BF36}">
      <dgm:prSet/>
      <dgm:spPr>
        <a:solidFill>
          <a:schemeClr val="accent3">
            <a:lumMod val="40000"/>
            <a:lumOff val="60000"/>
            <a:alpha val="90000"/>
          </a:schemeClr>
        </a:solidFill>
      </dgm:spPr>
      <dgm:t>
        <a:bodyPr/>
        <a:lstStyle/>
        <a:p>
          <a:pPr rtl="0"/>
          <a:r>
            <a:rPr lang="en-GB" dirty="0" smtClean="0">
              <a:solidFill>
                <a:srgbClr val="0070C0"/>
              </a:solidFill>
            </a:rPr>
            <a:t>The ECOWAS UEMOA White Paper </a:t>
          </a:r>
          <a:endParaRPr lang="fr-FR" dirty="0">
            <a:solidFill>
              <a:srgbClr val="0070C0"/>
            </a:solidFill>
          </a:endParaRPr>
        </a:p>
      </dgm:t>
    </dgm:pt>
    <dgm:pt modelId="{EC2C792C-9CB1-4CBD-BB7A-50ED938E8C44}" type="parTrans" cxnId="{672E10D2-C946-4192-BCCC-F63F02BE5DBC}">
      <dgm:prSet/>
      <dgm:spPr/>
      <dgm:t>
        <a:bodyPr/>
        <a:lstStyle/>
        <a:p>
          <a:endParaRPr lang="fr-FR"/>
        </a:p>
      </dgm:t>
    </dgm:pt>
    <dgm:pt modelId="{FA8471C5-596B-462C-B572-E2624527A94F}" type="sibTrans" cxnId="{672E10D2-C946-4192-BCCC-F63F02BE5DBC}">
      <dgm:prSet/>
      <dgm:spPr/>
      <dgm:t>
        <a:bodyPr/>
        <a:lstStyle/>
        <a:p>
          <a:endParaRPr lang="fr-FR"/>
        </a:p>
      </dgm:t>
    </dgm:pt>
    <dgm:pt modelId="{2973C365-DD74-4D00-B5A3-00009F5F67D0}">
      <dgm:prSet/>
      <dgm:spPr>
        <a:solidFill>
          <a:schemeClr val="accent3">
            <a:lumMod val="40000"/>
            <a:lumOff val="60000"/>
            <a:alpha val="90000"/>
          </a:schemeClr>
        </a:solidFill>
      </dgm:spPr>
      <dgm:t>
        <a:bodyPr/>
        <a:lstStyle/>
        <a:p>
          <a:pPr rtl="0"/>
          <a:r>
            <a:rPr lang="en-GB" dirty="0" smtClean="0">
              <a:solidFill>
                <a:srgbClr val="0070C0"/>
              </a:solidFill>
            </a:rPr>
            <a:t>EREP</a:t>
          </a:r>
          <a:endParaRPr lang="fr-FR" dirty="0">
            <a:solidFill>
              <a:srgbClr val="0070C0"/>
            </a:solidFill>
          </a:endParaRPr>
        </a:p>
      </dgm:t>
    </dgm:pt>
    <dgm:pt modelId="{DD0723C7-1A33-49C4-BB45-07CE4958E207}" type="parTrans" cxnId="{26156642-E857-4BEC-94B7-FED9E9DA9DCE}">
      <dgm:prSet/>
      <dgm:spPr/>
      <dgm:t>
        <a:bodyPr/>
        <a:lstStyle/>
        <a:p>
          <a:endParaRPr lang="fr-FR"/>
        </a:p>
      </dgm:t>
    </dgm:pt>
    <dgm:pt modelId="{EE734BD9-8757-4F4A-BB5B-EE59AB5DC756}" type="sibTrans" cxnId="{26156642-E857-4BEC-94B7-FED9E9DA9DCE}">
      <dgm:prSet/>
      <dgm:spPr/>
      <dgm:t>
        <a:bodyPr/>
        <a:lstStyle/>
        <a:p>
          <a:endParaRPr lang="fr-FR"/>
        </a:p>
      </dgm:t>
    </dgm:pt>
    <dgm:pt modelId="{018CED6A-7B04-4BA2-8D9C-F56F8AB119FB}">
      <dgm:prSet/>
      <dgm:spPr>
        <a:solidFill>
          <a:schemeClr val="accent3">
            <a:lumMod val="40000"/>
            <a:lumOff val="60000"/>
            <a:alpha val="90000"/>
          </a:schemeClr>
        </a:solidFill>
      </dgm:spPr>
      <dgm:t>
        <a:bodyPr/>
        <a:lstStyle/>
        <a:p>
          <a:pPr rtl="0"/>
          <a:r>
            <a:rPr lang="en-GB" dirty="0" smtClean="0">
              <a:solidFill>
                <a:srgbClr val="0070C0"/>
              </a:solidFill>
            </a:rPr>
            <a:t>EEEP</a:t>
          </a:r>
          <a:endParaRPr lang="fr-FR" dirty="0">
            <a:solidFill>
              <a:srgbClr val="0070C0"/>
            </a:solidFill>
          </a:endParaRPr>
        </a:p>
      </dgm:t>
    </dgm:pt>
    <dgm:pt modelId="{9827D2A1-DC20-4A2E-951A-81D383EF3715}" type="parTrans" cxnId="{56757D26-1C63-4B92-A7C8-0172D076B753}">
      <dgm:prSet/>
      <dgm:spPr/>
      <dgm:t>
        <a:bodyPr/>
        <a:lstStyle/>
        <a:p>
          <a:endParaRPr lang="fr-FR"/>
        </a:p>
      </dgm:t>
    </dgm:pt>
    <dgm:pt modelId="{F1DA6DFA-71B6-46AA-B4E2-CE1316942FF2}" type="sibTrans" cxnId="{56757D26-1C63-4B92-A7C8-0172D076B753}">
      <dgm:prSet/>
      <dgm:spPr/>
      <dgm:t>
        <a:bodyPr/>
        <a:lstStyle/>
        <a:p>
          <a:endParaRPr lang="fr-FR"/>
        </a:p>
      </dgm:t>
    </dgm:pt>
    <dgm:pt modelId="{ADAF53D6-065E-4C56-B2A3-571EE324D49C}">
      <dgm:prSet/>
      <dgm:spPr>
        <a:solidFill>
          <a:schemeClr val="accent3">
            <a:lumMod val="40000"/>
            <a:lumOff val="60000"/>
            <a:alpha val="90000"/>
          </a:schemeClr>
        </a:solidFill>
      </dgm:spPr>
      <dgm:t>
        <a:bodyPr/>
        <a:lstStyle/>
        <a:p>
          <a:pPr rtl="0"/>
          <a:r>
            <a:rPr lang="en-GB" dirty="0" smtClean="0">
              <a:solidFill>
                <a:srgbClr val="0070C0"/>
              </a:solidFill>
            </a:rPr>
            <a:t>ECOWAS Bioenergy Strategy Framework, </a:t>
          </a:r>
          <a:endParaRPr lang="fr-FR" dirty="0">
            <a:solidFill>
              <a:srgbClr val="0070C0"/>
            </a:solidFill>
          </a:endParaRPr>
        </a:p>
      </dgm:t>
    </dgm:pt>
    <dgm:pt modelId="{EC596520-7E49-490B-AFA0-0AFF7C060A8F}" type="parTrans" cxnId="{AFD60B2A-9220-43B2-8557-AA681BD57E9F}">
      <dgm:prSet/>
      <dgm:spPr/>
      <dgm:t>
        <a:bodyPr/>
        <a:lstStyle/>
        <a:p>
          <a:endParaRPr lang="fr-FR"/>
        </a:p>
      </dgm:t>
    </dgm:pt>
    <dgm:pt modelId="{9666BC0E-D09B-4C5D-82AF-9E9CB6B447A9}" type="sibTrans" cxnId="{AFD60B2A-9220-43B2-8557-AA681BD57E9F}">
      <dgm:prSet/>
      <dgm:spPr/>
      <dgm:t>
        <a:bodyPr/>
        <a:lstStyle/>
        <a:p>
          <a:endParaRPr lang="fr-FR"/>
        </a:p>
      </dgm:t>
    </dgm:pt>
    <dgm:pt modelId="{34DB3300-A462-4D5B-AF21-22C1EA597ACC}">
      <dgm:prSet/>
      <dgm:spPr>
        <a:solidFill>
          <a:schemeClr val="accent3">
            <a:lumMod val="40000"/>
            <a:lumOff val="60000"/>
            <a:alpha val="90000"/>
          </a:schemeClr>
        </a:solidFill>
      </dgm:spPr>
      <dgm:t>
        <a:bodyPr/>
        <a:lstStyle/>
        <a:p>
          <a:pPr rtl="0"/>
          <a:r>
            <a:rPr lang="en-GB" dirty="0" smtClean="0">
              <a:solidFill>
                <a:srgbClr val="0070C0"/>
              </a:solidFill>
            </a:rPr>
            <a:t>Pan African Bioenergy Policy Framework and Guidelines. </a:t>
          </a:r>
          <a:endParaRPr lang="fr-FR" dirty="0">
            <a:solidFill>
              <a:srgbClr val="0070C0"/>
            </a:solidFill>
          </a:endParaRPr>
        </a:p>
      </dgm:t>
    </dgm:pt>
    <dgm:pt modelId="{B76C1CD4-CFD3-4D36-A7C0-17B6A6558ED6}" type="parTrans" cxnId="{78E3B6CA-1C33-454F-A67A-EE08738ACB1A}">
      <dgm:prSet/>
      <dgm:spPr/>
      <dgm:t>
        <a:bodyPr/>
        <a:lstStyle/>
        <a:p>
          <a:endParaRPr lang="fr-FR"/>
        </a:p>
      </dgm:t>
    </dgm:pt>
    <dgm:pt modelId="{4EB4BD50-A206-4719-A380-F6C44252A98E}" type="sibTrans" cxnId="{78E3B6CA-1C33-454F-A67A-EE08738ACB1A}">
      <dgm:prSet/>
      <dgm:spPr/>
      <dgm:t>
        <a:bodyPr/>
        <a:lstStyle/>
        <a:p>
          <a:endParaRPr lang="fr-FR"/>
        </a:p>
      </dgm:t>
    </dgm:pt>
    <dgm:pt modelId="{9ACCB807-9E23-458F-AB62-4E889F352DAE}" type="pres">
      <dgm:prSet presAssocID="{E8F2399A-ED5B-46C1-97E8-AD2214A73565}" presName="Name0" presStyleCnt="0">
        <dgm:presLayoutVars>
          <dgm:dir/>
          <dgm:animLvl val="lvl"/>
          <dgm:resizeHandles val="exact"/>
        </dgm:presLayoutVars>
      </dgm:prSet>
      <dgm:spPr/>
      <dgm:t>
        <a:bodyPr/>
        <a:lstStyle/>
        <a:p>
          <a:endParaRPr lang="fr-FR"/>
        </a:p>
      </dgm:t>
    </dgm:pt>
    <dgm:pt modelId="{B2FCC3E4-D1B2-4D7B-8D93-EE9E878D9BC7}" type="pres">
      <dgm:prSet presAssocID="{04974EB1-3E47-43FE-899B-F997E8489F82}" presName="linNode" presStyleCnt="0"/>
      <dgm:spPr/>
    </dgm:pt>
    <dgm:pt modelId="{6D92067C-2610-431E-A100-DE248A8E155E}" type="pres">
      <dgm:prSet presAssocID="{04974EB1-3E47-43FE-899B-F997E8489F82}" presName="parentText" presStyleLbl="node1" presStyleIdx="0" presStyleCnt="1" custScaleX="61113" custLinFactNeighborX="-2538" custLinFactNeighborY="3838">
        <dgm:presLayoutVars>
          <dgm:chMax val="1"/>
          <dgm:bulletEnabled val="1"/>
        </dgm:presLayoutVars>
      </dgm:prSet>
      <dgm:spPr/>
      <dgm:t>
        <a:bodyPr/>
        <a:lstStyle/>
        <a:p>
          <a:endParaRPr lang="fr-FR"/>
        </a:p>
      </dgm:t>
    </dgm:pt>
    <dgm:pt modelId="{DD07944D-11B8-4B9D-B109-9E7F0CD23C34}" type="pres">
      <dgm:prSet presAssocID="{04974EB1-3E47-43FE-899B-F997E8489F82}" presName="descendantText" presStyleLbl="alignAccFollowNode1" presStyleIdx="0" presStyleCnt="1" custScaleY="125000">
        <dgm:presLayoutVars>
          <dgm:bulletEnabled val="1"/>
        </dgm:presLayoutVars>
      </dgm:prSet>
      <dgm:spPr/>
      <dgm:t>
        <a:bodyPr/>
        <a:lstStyle/>
        <a:p>
          <a:endParaRPr lang="fr-FR"/>
        </a:p>
      </dgm:t>
    </dgm:pt>
  </dgm:ptLst>
  <dgm:cxnLst>
    <dgm:cxn modelId="{78E3B6CA-1C33-454F-A67A-EE08738ACB1A}" srcId="{04974EB1-3E47-43FE-899B-F997E8489F82}" destId="{34DB3300-A462-4D5B-AF21-22C1EA597ACC}" srcOrd="4" destOrd="0" parTransId="{B76C1CD4-CFD3-4D36-A7C0-17B6A6558ED6}" sibTransId="{4EB4BD50-A206-4719-A380-F6C44252A98E}"/>
    <dgm:cxn modelId="{06E19B68-8B99-4CBC-A296-761665DD8ACC}" type="presOf" srcId="{2742AF00-DCCD-4027-AD8D-0F3C9D52BF36}" destId="{DD07944D-11B8-4B9D-B109-9E7F0CD23C34}" srcOrd="0" destOrd="0" presId="urn:microsoft.com/office/officeart/2005/8/layout/vList5"/>
    <dgm:cxn modelId="{31A996C2-7031-4FC3-B6C5-06E5A006EC72}" type="presOf" srcId="{E8F2399A-ED5B-46C1-97E8-AD2214A73565}" destId="{9ACCB807-9E23-458F-AB62-4E889F352DAE}" srcOrd="0" destOrd="0" presId="urn:microsoft.com/office/officeart/2005/8/layout/vList5"/>
    <dgm:cxn modelId="{C9C95376-4616-4C91-9723-7C80264B9AED}" type="presOf" srcId="{34DB3300-A462-4D5B-AF21-22C1EA597ACC}" destId="{DD07944D-11B8-4B9D-B109-9E7F0CD23C34}" srcOrd="0" destOrd="4" presId="urn:microsoft.com/office/officeart/2005/8/layout/vList5"/>
    <dgm:cxn modelId="{672E10D2-C946-4192-BCCC-F63F02BE5DBC}" srcId="{04974EB1-3E47-43FE-899B-F997E8489F82}" destId="{2742AF00-DCCD-4027-AD8D-0F3C9D52BF36}" srcOrd="0" destOrd="0" parTransId="{EC2C792C-9CB1-4CBD-BB7A-50ED938E8C44}" sibTransId="{FA8471C5-596B-462C-B572-E2624527A94F}"/>
    <dgm:cxn modelId="{56F3D64A-0513-4455-9E9D-9B3F62E478A3}" type="presOf" srcId="{04974EB1-3E47-43FE-899B-F997E8489F82}" destId="{6D92067C-2610-431E-A100-DE248A8E155E}" srcOrd="0" destOrd="0" presId="urn:microsoft.com/office/officeart/2005/8/layout/vList5"/>
    <dgm:cxn modelId="{7B1B5E07-9356-470A-A678-581E6B8ED720}" srcId="{E8F2399A-ED5B-46C1-97E8-AD2214A73565}" destId="{04974EB1-3E47-43FE-899B-F997E8489F82}" srcOrd="0" destOrd="0" parTransId="{019DFA54-527B-42DD-9016-EEE9E6FB4531}" sibTransId="{AB087E65-617D-4BA6-A098-0A21DDEFFD31}"/>
    <dgm:cxn modelId="{26156642-E857-4BEC-94B7-FED9E9DA9DCE}" srcId="{04974EB1-3E47-43FE-899B-F997E8489F82}" destId="{2973C365-DD74-4D00-B5A3-00009F5F67D0}" srcOrd="1" destOrd="0" parTransId="{DD0723C7-1A33-49C4-BB45-07CE4958E207}" sibTransId="{EE734BD9-8757-4F4A-BB5B-EE59AB5DC756}"/>
    <dgm:cxn modelId="{E7576B6F-D542-4393-9CD5-FFF04676E0BF}" type="presOf" srcId="{018CED6A-7B04-4BA2-8D9C-F56F8AB119FB}" destId="{DD07944D-11B8-4B9D-B109-9E7F0CD23C34}" srcOrd="0" destOrd="2" presId="urn:microsoft.com/office/officeart/2005/8/layout/vList5"/>
    <dgm:cxn modelId="{AFD60B2A-9220-43B2-8557-AA681BD57E9F}" srcId="{04974EB1-3E47-43FE-899B-F997E8489F82}" destId="{ADAF53D6-065E-4C56-B2A3-571EE324D49C}" srcOrd="3" destOrd="0" parTransId="{EC596520-7E49-490B-AFA0-0AFF7C060A8F}" sibTransId="{9666BC0E-D09B-4C5D-82AF-9E9CB6B447A9}"/>
    <dgm:cxn modelId="{7E05F157-2C7D-40F8-BC61-53677DB6D582}" type="presOf" srcId="{ADAF53D6-065E-4C56-B2A3-571EE324D49C}" destId="{DD07944D-11B8-4B9D-B109-9E7F0CD23C34}" srcOrd="0" destOrd="3" presId="urn:microsoft.com/office/officeart/2005/8/layout/vList5"/>
    <dgm:cxn modelId="{4984B069-2925-4959-A248-31A5B53344C8}" type="presOf" srcId="{2973C365-DD74-4D00-B5A3-00009F5F67D0}" destId="{DD07944D-11B8-4B9D-B109-9E7F0CD23C34}" srcOrd="0" destOrd="1" presId="urn:microsoft.com/office/officeart/2005/8/layout/vList5"/>
    <dgm:cxn modelId="{56757D26-1C63-4B92-A7C8-0172D076B753}" srcId="{04974EB1-3E47-43FE-899B-F997E8489F82}" destId="{018CED6A-7B04-4BA2-8D9C-F56F8AB119FB}" srcOrd="2" destOrd="0" parTransId="{9827D2A1-DC20-4A2E-951A-81D383EF3715}" sibTransId="{F1DA6DFA-71B6-46AA-B4E2-CE1316942FF2}"/>
    <dgm:cxn modelId="{C8349961-972F-4376-8418-690D5B4DA7B3}" type="presParOf" srcId="{9ACCB807-9E23-458F-AB62-4E889F352DAE}" destId="{B2FCC3E4-D1B2-4D7B-8D93-EE9E878D9BC7}" srcOrd="0" destOrd="0" presId="urn:microsoft.com/office/officeart/2005/8/layout/vList5"/>
    <dgm:cxn modelId="{FDEBD06E-08C4-4894-8BD5-4C1F0834D186}" type="presParOf" srcId="{B2FCC3E4-D1B2-4D7B-8D93-EE9E878D9BC7}" destId="{6D92067C-2610-431E-A100-DE248A8E155E}" srcOrd="0" destOrd="0" presId="urn:microsoft.com/office/officeart/2005/8/layout/vList5"/>
    <dgm:cxn modelId="{A6D55AF4-A6B4-4C6F-83B5-B8F012A6B71A}" type="presParOf" srcId="{B2FCC3E4-D1B2-4D7B-8D93-EE9E878D9BC7}" destId="{DD07944D-11B8-4B9D-B109-9E7F0CD23C3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D96110-1E31-47F3-BAFB-191ADFE81C9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278B53F3-10A0-4FA4-9E4E-A41393887B82}">
      <dgm:prSet/>
      <dgm:spPr>
        <a:solidFill>
          <a:schemeClr val="accent2"/>
        </a:solidFill>
      </dgm:spPr>
      <dgm:t>
        <a:bodyPr/>
        <a:lstStyle/>
        <a:p>
          <a:pPr rtl="0"/>
          <a:r>
            <a:rPr lang="en-GB" b="1" smtClean="0"/>
            <a:t>Good governance</a:t>
          </a:r>
          <a:endParaRPr lang="fr-FR"/>
        </a:p>
      </dgm:t>
    </dgm:pt>
    <dgm:pt modelId="{8A843139-5659-406D-9B57-8E493CB54762}" type="parTrans" cxnId="{A5EE14CB-53D0-4377-9002-917774CE4540}">
      <dgm:prSet/>
      <dgm:spPr/>
      <dgm:t>
        <a:bodyPr/>
        <a:lstStyle/>
        <a:p>
          <a:endParaRPr lang="fr-FR"/>
        </a:p>
      </dgm:t>
    </dgm:pt>
    <dgm:pt modelId="{49752F4C-3051-472D-8EE5-8A05EC9B25FF}" type="sibTrans" cxnId="{A5EE14CB-53D0-4377-9002-917774CE4540}">
      <dgm:prSet/>
      <dgm:spPr/>
      <dgm:t>
        <a:bodyPr/>
        <a:lstStyle/>
        <a:p>
          <a:endParaRPr lang="fr-FR"/>
        </a:p>
      </dgm:t>
    </dgm:pt>
    <dgm:pt modelId="{BD853CE8-17A0-49D9-AB62-3C81D655F63B}">
      <dgm:prSet/>
      <dgm:spPr>
        <a:solidFill>
          <a:schemeClr val="accent3">
            <a:lumMod val="40000"/>
            <a:lumOff val="60000"/>
          </a:schemeClr>
        </a:solidFill>
      </dgm:spPr>
      <dgm:t>
        <a:bodyPr/>
        <a:lstStyle/>
        <a:p>
          <a:pPr rtl="0"/>
          <a:r>
            <a:rPr lang="en-GB" dirty="0" smtClean="0">
              <a:solidFill>
                <a:srgbClr val="0070C0"/>
              </a:solidFill>
            </a:rPr>
            <a:t>Strengthen and harmonizing forest and fiscal policies; </a:t>
          </a:r>
          <a:endParaRPr lang="fr-FR" dirty="0">
            <a:solidFill>
              <a:srgbClr val="0070C0"/>
            </a:solidFill>
          </a:endParaRPr>
        </a:p>
      </dgm:t>
    </dgm:pt>
    <dgm:pt modelId="{2FD368C9-749B-4033-8F14-E783266BFD03}" type="parTrans" cxnId="{8D5A3738-0B30-4DBC-BE7D-B0CC37844D11}">
      <dgm:prSet/>
      <dgm:spPr/>
      <dgm:t>
        <a:bodyPr/>
        <a:lstStyle/>
        <a:p>
          <a:endParaRPr lang="fr-FR"/>
        </a:p>
      </dgm:t>
    </dgm:pt>
    <dgm:pt modelId="{2E42424F-88C5-4A72-A4A6-4065B53B34F2}" type="sibTrans" cxnId="{8D5A3738-0B30-4DBC-BE7D-B0CC37844D11}">
      <dgm:prSet/>
      <dgm:spPr/>
      <dgm:t>
        <a:bodyPr/>
        <a:lstStyle/>
        <a:p>
          <a:endParaRPr lang="fr-FR"/>
        </a:p>
      </dgm:t>
    </dgm:pt>
    <dgm:pt modelId="{52C4223B-BC3A-4088-88E3-06158B12DED4}">
      <dgm:prSet/>
      <dgm:spPr>
        <a:solidFill>
          <a:schemeClr val="accent3">
            <a:lumMod val="40000"/>
            <a:lumOff val="60000"/>
          </a:schemeClr>
        </a:solidFill>
      </dgm:spPr>
      <dgm:t>
        <a:bodyPr/>
        <a:lstStyle/>
        <a:p>
          <a:pPr rtl="0"/>
          <a:r>
            <a:rPr lang="en-GB" dirty="0" smtClean="0">
              <a:solidFill>
                <a:srgbClr val="0070C0"/>
              </a:solidFill>
            </a:rPr>
            <a:t>Decentralization and devolution of authority to rural communities; </a:t>
          </a:r>
          <a:endParaRPr lang="fr-FR" dirty="0">
            <a:solidFill>
              <a:srgbClr val="0070C0"/>
            </a:solidFill>
          </a:endParaRPr>
        </a:p>
      </dgm:t>
    </dgm:pt>
    <dgm:pt modelId="{419F256C-130A-48CA-8E4D-F1DA91B0D57D}" type="parTrans" cxnId="{E10862FE-D410-4093-89B8-CCFE96532268}">
      <dgm:prSet/>
      <dgm:spPr/>
      <dgm:t>
        <a:bodyPr/>
        <a:lstStyle/>
        <a:p>
          <a:endParaRPr lang="fr-FR"/>
        </a:p>
      </dgm:t>
    </dgm:pt>
    <dgm:pt modelId="{1D34246E-C284-4BFD-BED3-61B4B0A89296}" type="sibTrans" cxnId="{E10862FE-D410-4093-89B8-CCFE96532268}">
      <dgm:prSet/>
      <dgm:spPr/>
      <dgm:t>
        <a:bodyPr/>
        <a:lstStyle/>
        <a:p>
          <a:endParaRPr lang="fr-FR"/>
        </a:p>
      </dgm:t>
    </dgm:pt>
    <dgm:pt modelId="{24E5218E-E44A-4A8B-97D6-B86AD093D253}">
      <dgm:prSet/>
      <dgm:spPr>
        <a:solidFill>
          <a:schemeClr val="accent3">
            <a:lumMod val="40000"/>
            <a:lumOff val="60000"/>
          </a:schemeClr>
        </a:solidFill>
      </dgm:spPr>
      <dgm:t>
        <a:bodyPr/>
        <a:lstStyle/>
        <a:p>
          <a:pPr rtl="0"/>
          <a:r>
            <a:rPr lang="en-GB" dirty="0" smtClean="0">
              <a:solidFill>
                <a:srgbClr val="0070C0"/>
              </a:solidFill>
            </a:rPr>
            <a:t>Establishing mechanisms for broad stakeholder consultation and engagement; </a:t>
          </a:r>
          <a:endParaRPr lang="fr-FR" dirty="0">
            <a:solidFill>
              <a:srgbClr val="0070C0"/>
            </a:solidFill>
          </a:endParaRPr>
        </a:p>
      </dgm:t>
    </dgm:pt>
    <dgm:pt modelId="{C862A979-5E16-43E8-B00B-F156AF4FC33D}" type="parTrans" cxnId="{C5386200-742A-4382-8F18-E5E2D7C61EBB}">
      <dgm:prSet/>
      <dgm:spPr/>
      <dgm:t>
        <a:bodyPr/>
        <a:lstStyle/>
        <a:p>
          <a:endParaRPr lang="fr-FR"/>
        </a:p>
      </dgm:t>
    </dgm:pt>
    <dgm:pt modelId="{25405F1B-7AC6-43EA-9F2A-2F144A016470}" type="sibTrans" cxnId="{C5386200-742A-4382-8F18-E5E2D7C61EBB}">
      <dgm:prSet/>
      <dgm:spPr/>
      <dgm:t>
        <a:bodyPr/>
        <a:lstStyle/>
        <a:p>
          <a:endParaRPr lang="fr-FR"/>
        </a:p>
      </dgm:t>
    </dgm:pt>
    <dgm:pt modelId="{07CDD71E-F2B6-4F31-92E6-7AAC7365B90C}">
      <dgm:prSet/>
      <dgm:spPr>
        <a:solidFill>
          <a:schemeClr val="accent3">
            <a:lumMod val="40000"/>
            <a:lumOff val="60000"/>
          </a:schemeClr>
        </a:solidFill>
      </dgm:spPr>
      <dgm:t>
        <a:bodyPr/>
        <a:lstStyle/>
        <a:p>
          <a:pPr rtl="0"/>
          <a:r>
            <a:rPr lang="en-GB" dirty="0" smtClean="0">
              <a:solidFill>
                <a:srgbClr val="0070C0"/>
              </a:solidFill>
            </a:rPr>
            <a:t>Defining clear responsibilities for the stakeholders and transparent mechanisms to design, implement and monitor the bioenergy policy </a:t>
          </a:r>
          <a:endParaRPr lang="fr-FR" dirty="0">
            <a:solidFill>
              <a:srgbClr val="0070C0"/>
            </a:solidFill>
          </a:endParaRPr>
        </a:p>
      </dgm:t>
    </dgm:pt>
    <dgm:pt modelId="{D3C6D7D5-F520-420F-8F0B-AF3D286B86BC}" type="parTrans" cxnId="{41F6A6C3-BA78-4791-88C6-336116000D6E}">
      <dgm:prSet/>
      <dgm:spPr/>
      <dgm:t>
        <a:bodyPr/>
        <a:lstStyle/>
        <a:p>
          <a:endParaRPr lang="fr-FR"/>
        </a:p>
      </dgm:t>
    </dgm:pt>
    <dgm:pt modelId="{824ED0E3-D889-45E0-BBAC-408A2280E0DB}" type="sibTrans" cxnId="{41F6A6C3-BA78-4791-88C6-336116000D6E}">
      <dgm:prSet/>
      <dgm:spPr/>
      <dgm:t>
        <a:bodyPr/>
        <a:lstStyle/>
        <a:p>
          <a:endParaRPr lang="fr-FR"/>
        </a:p>
      </dgm:t>
    </dgm:pt>
    <dgm:pt modelId="{4A012812-A82D-4BA5-8654-AFA49F8B190E}">
      <dgm:prSet/>
      <dgm:spPr>
        <a:solidFill>
          <a:schemeClr val="accent3">
            <a:lumMod val="40000"/>
            <a:lumOff val="60000"/>
          </a:schemeClr>
        </a:solidFill>
      </dgm:spPr>
      <dgm:t>
        <a:bodyPr/>
        <a:lstStyle/>
        <a:p>
          <a:pPr rtl="0"/>
          <a:r>
            <a:rPr lang="en-GB" dirty="0" smtClean="0">
              <a:solidFill>
                <a:srgbClr val="0070C0"/>
              </a:solidFill>
            </a:rPr>
            <a:t>Ensuring transparent mechanisms to attract and to protect private sector investments </a:t>
          </a:r>
          <a:endParaRPr lang="fr-FR" dirty="0">
            <a:solidFill>
              <a:srgbClr val="0070C0"/>
            </a:solidFill>
          </a:endParaRPr>
        </a:p>
      </dgm:t>
    </dgm:pt>
    <dgm:pt modelId="{8FCD2992-61AF-4CD3-91EB-9EABED10DD66}" type="parTrans" cxnId="{406CF20E-32F7-4CA9-B54D-8CA377023BCB}">
      <dgm:prSet/>
      <dgm:spPr/>
      <dgm:t>
        <a:bodyPr/>
        <a:lstStyle/>
        <a:p>
          <a:endParaRPr lang="fr-FR"/>
        </a:p>
      </dgm:t>
    </dgm:pt>
    <dgm:pt modelId="{FC95BD30-02CE-41F5-965F-0ED14F2D6145}" type="sibTrans" cxnId="{406CF20E-32F7-4CA9-B54D-8CA377023BCB}">
      <dgm:prSet/>
      <dgm:spPr/>
      <dgm:t>
        <a:bodyPr/>
        <a:lstStyle/>
        <a:p>
          <a:endParaRPr lang="fr-FR"/>
        </a:p>
      </dgm:t>
    </dgm:pt>
    <dgm:pt modelId="{B1E63170-ADFC-4518-A0A7-423339D64FFB}">
      <dgm:prSet/>
      <dgm:spPr>
        <a:solidFill>
          <a:schemeClr val="accent3">
            <a:lumMod val="40000"/>
            <a:lumOff val="60000"/>
          </a:schemeClr>
        </a:solidFill>
      </dgm:spPr>
      <dgm:t>
        <a:bodyPr/>
        <a:lstStyle/>
        <a:p>
          <a:pPr rtl="0"/>
          <a:r>
            <a:rPr lang="en-GB" dirty="0" smtClean="0">
              <a:solidFill>
                <a:srgbClr val="0070C0"/>
              </a:solidFill>
            </a:rPr>
            <a:t>Inclusive Participation (women should play an important role.</a:t>
          </a:r>
          <a:endParaRPr lang="fr-FR" dirty="0">
            <a:solidFill>
              <a:srgbClr val="0070C0"/>
            </a:solidFill>
          </a:endParaRPr>
        </a:p>
      </dgm:t>
    </dgm:pt>
    <dgm:pt modelId="{7D05A98D-E142-4898-879E-D7B8AD2B6A53}" type="parTrans" cxnId="{75A46CF6-9DB8-4FEA-8292-12325BBD4ECA}">
      <dgm:prSet/>
      <dgm:spPr/>
      <dgm:t>
        <a:bodyPr/>
        <a:lstStyle/>
        <a:p>
          <a:endParaRPr lang="fr-FR"/>
        </a:p>
      </dgm:t>
    </dgm:pt>
    <dgm:pt modelId="{98EFBCE9-1253-440D-B058-90F7D01D0BFE}" type="sibTrans" cxnId="{75A46CF6-9DB8-4FEA-8292-12325BBD4ECA}">
      <dgm:prSet/>
      <dgm:spPr/>
      <dgm:t>
        <a:bodyPr/>
        <a:lstStyle/>
        <a:p>
          <a:endParaRPr lang="fr-FR"/>
        </a:p>
      </dgm:t>
    </dgm:pt>
    <dgm:pt modelId="{7F917730-9ED0-45A0-9534-0888CC100AF4}">
      <dgm:prSet/>
      <dgm:spPr>
        <a:solidFill>
          <a:schemeClr val="accent2"/>
        </a:solidFill>
      </dgm:spPr>
      <dgm:t>
        <a:bodyPr/>
        <a:lstStyle/>
        <a:p>
          <a:pPr rtl="0"/>
          <a:r>
            <a:rPr lang="en-GB" u="none" dirty="0" smtClean="0"/>
            <a:t>The following need to be considered</a:t>
          </a:r>
          <a:endParaRPr lang="fr-FR" dirty="0"/>
        </a:p>
      </dgm:t>
    </dgm:pt>
    <dgm:pt modelId="{80219CFC-2449-4755-9DD2-A7D876FCC511}" type="parTrans" cxnId="{B415C8A7-8E6D-4E2D-A7F2-240F3D4C5602}">
      <dgm:prSet/>
      <dgm:spPr/>
      <dgm:t>
        <a:bodyPr/>
        <a:lstStyle/>
        <a:p>
          <a:endParaRPr lang="fr-FR"/>
        </a:p>
      </dgm:t>
    </dgm:pt>
    <dgm:pt modelId="{EB467CC1-71BC-4966-B8B0-FD1D557A9F86}" type="sibTrans" cxnId="{B415C8A7-8E6D-4E2D-A7F2-240F3D4C5602}">
      <dgm:prSet/>
      <dgm:spPr/>
      <dgm:t>
        <a:bodyPr/>
        <a:lstStyle/>
        <a:p>
          <a:endParaRPr lang="fr-FR"/>
        </a:p>
      </dgm:t>
    </dgm:pt>
    <dgm:pt modelId="{C32DAF61-58DF-444D-96EE-F0A4296A80C4}">
      <dgm:prSet/>
      <dgm:spPr>
        <a:solidFill>
          <a:schemeClr val="accent3">
            <a:lumMod val="40000"/>
            <a:lumOff val="60000"/>
          </a:schemeClr>
        </a:solidFill>
      </dgm:spPr>
      <dgm:t>
        <a:bodyPr/>
        <a:lstStyle/>
        <a:p>
          <a:pPr rtl="0"/>
          <a:r>
            <a:rPr lang="en-GB" dirty="0" smtClean="0">
              <a:solidFill>
                <a:srgbClr val="0070C0"/>
              </a:solidFill>
            </a:rPr>
            <a:t>The needs and constrains of small farmers, cooperatives and associations involved in activities of primary processing of bioenergy crops and residues.  </a:t>
          </a:r>
          <a:endParaRPr lang="fr-FR" dirty="0">
            <a:solidFill>
              <a:srgbClr val="0070C0"/>
            </a:solidFill>
          </a:endParaRPr>
        </a:p>
      </dgm:t>
    </dgm:pt>
    <dgm:pt modelId="{C40CB115-BFA1-4426-84B7-5E872C68973C}" type="parTrans" cxnId="{69A1FD0D-678E-477C-8EB9-037ABE30D28D}">
      <dgm:prSet/>
      <dgm:spPr/>
      <dgm:t>
        <a:bodyPr/>
        <a:lstStyle/>
        <a:p>
          <a:endParaRPr lang="fr-FR"/>
        </a:p>
      </dgm:t>
    </dgm:pt>
    <dgm:pt modelId="{A9900B73-EAB2-48AB-B9D4-C27C03E45D57}" type="sibTrans" cxnId="{69A1FD0D-678E-477C-8EB9-037ABE30D28D}">
      <dgm:prSet/>
      <dgm:spPr/>
      <dgm:t>
        <a:bodyPr/>
        <a:lstStyle/>
        <a:p>
          <a:endParaRPr lang="fr-FR"/>
        </a:p>
      </dgm:t>
    </dgm:pt>
    <dgm:pt modelId="{D47DD440-E43C-41E7-A2F3-87EFCD4C1DA1}">
      <dgm:prSet/>
      <dgm:spPr>
        <a:solidFill>
          <a:schemeClr val="accent3">
            <a:lumMod val="40000"/>
            <a:lumOff val="60000"/>
          </a:schemeClr>
        </a:solidFill>
      </dgm:spPr>
      <dgm:t>
        <a:bodyPr/>
        <a:lstStyle/>
        <a:p>
          <a:pPr rtl="0"/>
          <a:r>
            <a:rPr lang="en-GB" dirty="0" smtClean="0">
              <a:solidFill>
                <a:srgbClr val="0070C0"/>
              </a:solidFill>
            </a:rPr>
            <a:t>Civil society organisations, private sector, local communities and municipalities from the outset. </a:t>
          </a:r>
          <a:endParaRPr lang="fr-FR" dirty="0">
            <a:solidFill>
              <a:srgbClr val="0070C0"/>
            </a:solidFill>
          </a:endParaRPr>
        </a:p>
      </dgm:t>
    </dgm:pt>
    <dgm:pt modelId="{C3A952D1-FC5B-4CF7-A01F-C5BCD028AD74}" type="parTrans" cxnId="{0AB3CB7B-B728-4138-8F23-5D7976F2D714}">
      <dgm:prSet/>
      <dgm:spPr/>
      <dgm:t>
        <a:bodyPr/>
        <a:lstStyle/>
        <a:p>
          <a:endParaRPr lang="fr-FR"/>
        </a:p>
      </dgm:t>
    </dgm:pt>
    <dgm:pt modelId="{3C15F8A6-DF1E-4403-A7BA-699715FF15D4}" type="sibTrans" cxnId="{0AB3CB7B-B728-4138-8F23-5D7976F2D714}">
      <dgm:prSet/>
      <dgm:spPr/>
      <dgm:t>
        <a:bodyPr/>
        <a:lstStyle/>
        <a:p>
          <a:endParaRPr lang="fr-FR"/>
        </a:p>
      </dgm:t>
    </dgm:pt>
    <dgm:pt modelId="{FD35DD46-9A5F-4383-89F6-F30A4732F4A9}">
      <dgm:prSet/>
      <dgm:spPr>
        <a:solidFill>
          <a:schemeClr val="accent3">
            <a:lumMod val="40000"/>
            <a:lumOff val="60000"/>
          </a:schemeClr>
        </a:solidFill>
      </dgm:spPr>
      <dgm:t>
        <a:bodyPr/>
        <a:lstStyle/>
        <a:p>
          <a:pPr rtl="0"/>
          <a:r>
            <a:rPr lang="en-GB" dirty="0" smtClean="0">
              <a:solidFill>
                <a:srgbClr val="0070C0"/>
              </a:solidFill>
            </a:rPr>
            <a:t>Ensure women play an important role in the bioenergy value chain.</a:t>
          </a:r>
          <a:endParaRPr lang="fr-FR" dirty="0">
            <a:solidFill>
              <a:srgbClr val="0070C0"/>
            </a:solidFill>
          </a:endParaRPr>
        </a:p>
      </dgm:t>
    </dgm:pt>
    <dgm:pt modelId="{7C8785DA-508D-48DA-A56A-38B75F7D7F26}" type="parTrans" cxnId="{3C22117D-5B31-4CF2-BFB0-9379C7416401}">
      <dgm:prSet/>
      <dgm:spPr/>
      <dgm:t>
        <a:bodyPr/>
        <a:lstStyle/>
        <a:p>
          <a:endParaRPr lang="fr-FR"/>
        </a:p>
      </dgm:t>
    </dgm:pt>
    <dgm:pt modelId="{2081C8AF-F1C5-4CF5-A26D-55B679F424B5}" type="sibTrans" cxnId="{3C22117D-5B31-4CF2-BFB0-9379C7416401}">
      <dgm:prSet/>
      <dgm:spPr/>
      <dgm:t>
        <a:bodyPr/>
        <a:lstStyle/>
        <a:p>
          <a:endParaRPr lang="fr-FR"/>
        </a:p>
      </dgm:t>
    </dgm:pt>
    <dgm:pt modelId="{07F73EE9-B69E-4264-A76D-7FFBE7E2F828}" type="pres">
      <dgm:prSet presAssocID="{54D96110-1E31-47F3-BAFB-191ADFE81C97}" presName="linear" presStyleCnt="0">
        <dgm:presLayoutVars>
          <dgm:animLvl val="lvl"/>
          <dgm:resizeHandles val="exact"/>
        </dgm:presLayoutVars>
      </dgm:prSet>
      <dgm:spPr/>
      <dgm:t>
        <a:bodyPr/>
        <a:lstStyle/>
        <a:p>
          <a:endParaRPr lang="fr-FR"/>
        </a:p>
      </dgm:t>
    </dgm:pt>
    <dgm:pt modelId="{5E651845-8BA2-46CE-84E9-EA7CC50E047D}" type="pres">
      <dgm:prSet presAssocID="{278B53F3-10A0-4FA4-9E4E-A41393887B82}" presName="parentText" presStyleLbl="node1" presStyleIdx="0" presStyleCnt="2">
        <dgm:presLayoutVars>
          <dgm:chMax val="0"/>
          <dgm:bulletEnabled val="1"/>
        </dgm:presLayoutVars>
      </dgm:prSet>
      <dgm:spPr/>
      <dgm:t>
        <a:bodyPr/>
        <a:lstStyle/>
        <a:p>
          <a:endParaRPr lang="fr-FR"/>
        </a:p>
      </dgm:t>
    </dgm:pt>
    <dgm:pt modelId="{0F66473E-4F4C-424A-8587-A2BBCF780568}" type="pres">
      <dgm:prSet presAssocID="{278B53F3-10A0-4FA4-9E4E-A41393887B82}" presName="childText" presStyleLbl="revTx" presStyleIdx="0" presStyleCnt="2">
        <dgm:presLayoutVars>
          <dgm:bulletEnabled val="1"/>
        </dgm:presLayoutVars>
      </dgm:prSet>
      <dgm:spPr/>
      <dgm:t>
        <a:bodyPr/>
        <a:lstStyle/>
        <a:p>
          <a:endParaRPr lang="fr-FR"/>
        </a:p>
      </dgm:t>
    </dgm:pt>
    <dgm:pt modelId="{2401357F-B4A7-4FD1-A3DC-C2960B31789A}" type="pres">
      <dgm:prSet presAssocID="{7F917730-9ED0-45A0-9534-0888CC100AF4}" presName="parentText" presStyleLbl="node1" presStyleIdx="1" presStyleCnt="2">
        <dgm:presLayoutVars>
          <dgm:chMax val="0"/>
          <dgm:bulletEnabled val="1"/>
        </dgm:presLayoutVars>
      </dgm:prSet>
      <dgm:spPr/>
      <dgm:t>
        <a:bodyPr/>
        <a:lstStyle/>
        <a:p>
          <a:endParaRPr lang="fr-FR"/>
        </a:p>
      </dgm:t>
    </dgm:pt>
    <dgm:pt modelId="{8C801314-4DED-4F28-82E8-2BD765D5742F}" type="pres">
      <dgm:prSet presAssocID="{7F917730-9ED0-45A0-9534-0888CC100AF4}" presName="childText" presStyleLbl="revTx" presStyleIdx="1" presStyleCnt="2">
        <dgm:presLayoutVars>
          <dgm:bulletEnabled val="1"/>
        </dgm:presLayoutVars>
      </dgm:prSet>
      <dgm:spPr/>
      <dgm:t>
        <a:bodyPr/>
        <a:lstStyle/>
        <a:p>
          <a:endParaRPr lang="fr-FR"/>
        </a:p>
      </dgm:t>
    </dgm:pt>
  </dgm:ptLst>
  <dgm:cxnLst>
    <dgm:cxn modelId="{69A1FD0D-678E-477C-8EB9-037ABE30D28D}" srcId="{7F917730-9ED0-45A0-9534-0888CC100AF4}" destId="{C32DAF61-58DF-444D-96EE-F0A4296A80C4}" srcOrd="0" destOrd="0" parTransId="{C40CB115-BFA1-4426-84B7-5E872C68973C}" sibTransId="{A9900B73-EAB2-48AB-B9D4-C27C03E45D57}"/>
    <dgm:cxn modelId="{F1BA2885-A80E-408C-9899-6A54689C2CA3}" type="presOf" srcId="{FD35DD46-9A5F-4383-89F6-F30A4732F4A9}" destId="{8C801314-4DED-4F28-82E8-2BD765D5742F}" srcOrd="0" destOrd="2" presId="urn:microsoft.com/office/officeart/2005/8/layout/vList2"/>
    <dgm:cxn modelId="{D3DDD380-3AE2-4FFB-B6B1-B0534C74D696}" type="presOf" srcId="{C32DAF61-58DF-444D-96EE-F0A4296A80C4}" destId="{8C801314-4DED-4F28-82E8-2BD765D5742F}" srcOrd="0" destOrd="0" presId="urn:microsoft.com/office/officeart/2005/8/layout/vList2"/>
    <dgm:cxn modelId="{7F179C7B-6A66-464B-8313-3D4379621AAE}" type="presOf" srcId="{7F917730-9ED0-45A0-9534-0888CC100AF4}" destId="{2401357F-B4A7-4FD1-A3DC-C2960B31789A}" srcOrd="0" destOrd="0" presId="urn:microsoft.com/office/officeart/2005/8/layout/vList2"/>
    <dgm:cxn modelId="{3C22117D-5B31-4CF2-BFB0-9379C7416401}" srcId="{7F917730-9ED0-45A0-9534-0888CC100AF4}" destId="{FD35DD46-9A5F-4383-89F6-F30A4732F4A9}" srcOrd="2" destOrd="0" parTransId="{7C8785DA-508D-48DA-A56A-38B75F7D7F26}" sibTransId="{2081C8AF-F1C5-4CF5-A26D-55B679F424B5}"/>
    <dgm:cxn modelId="{782689D0-0449-4447-A049-70C50937B595}" type="presOf" srcId="{07CDD71E-F2B6-4F31-92E6-7AAC7365B90C}" destId="{0F66473E-4F4C-424A-8587-A2BBCF780568}" srcOrd="0" destOrd="3" presId="urn:microsoft.com/office/officeart/2005/8/layout/vList2"/>
    <dgm:cxn modelId="{D5B34DEC-5871-4E07-8CCD-8DEE7385E711}" type="presOf" srcId="{52C4223B-BC3A-4088-88E3-06158B12DED4}" destId="{0F66473E-4F4C-424A-8587-A2BBCF780568}" srcOrd="0" destOrd="1" presId="urn:microsoft.com/office/officeart/2005/8/layout/vList2"/>
    <dgm:cxn modelId="{35A42000-B6C5-4730-8332-4BB982A4A951}" type="presOf" srcId="{BD853CE8-17A0-49D9-AB62-3C81D655F63B}" destId="{0F66473E-4F4C-424A-8587-A2BBCF780568}" srcOrd="0" destOrd="0" presId="urn:microsoft.com/office/officeart/2005/8/layout/vList2"/>
    <dgm:cxn modelId="{C5386200-742A-4382-8F18-E5E2D7C61EBB}" srcId="{278B53F3-10A0-4FA4-9E4E-A41393887B82}" destId="{24E5218E-E44A-4A8B-97D6-B86AD093D253}" srcOrd="2" destOrd="0" parTransId="{C862A979-5E16-43E8-B00B-F156AF4FC33D}" sibTransId="{25405F1B-7AC6-43EA-9F2A-2F144A016470}"/>
    <dgm:cxn modelId="{BEAEC7F6-2E1E-4587-892B-67EF96EB9D11}" type="presOf" srcId="{24E5218E-E44A-4A8B-97D6-B86AD093D253}" destId="{0F66473E-4F4C-424A-8587-A2BBCF780568}" srcOrd="0" destOrd="2" presId="urn:microsoft.com/office/officeart/2005/8/layout/vList2"/>
    <dgm:cxn modelId="{41F6A6C3-BA78-4791-88C6-336116000D6E}" srcId="{278B53F3-10A0-4FA4-9E4E-A41393887B82}" destId="{07CDD71E-F2B6-4F31-92E6-7AAC7365B90C}" srcOrd="3" destOrd="0" parTransId="{D3C6D7D5-F520-420F-8F0B-AF3D286B86BC}" sibTransId="{824ED0E3-D889-45E0-BBAC-408A2280E0DB}"/>
    <dgm:cxn modelId="{0C04B8BF-E08E-48BF-BCA4-E47CF9E9D8D3}" type="presOf" srcId="{278B53F3-10A0-4FA4-9E4E-A41393887B82}" destId="{5E651845-8BA2-46CE-84E9-EA7CC50E047D}" srcOrd="0" destOrd="0" presId="urn:microsoft.com/office/officeart/2005/8/layout/vList2"/>
    <dgm:cxn modelId="{B415C8A7-8E6D-4E2D-A7F2-240F3D4C5602}" srcId="{54D96110-1E31-47F3-BAFB-191ADFE81C97}" destId="{7F917730-9ED0-45A0-9534-0888CC100AF4}" srcOrd="1" destOrd="0" parTransId="{80219CFC-2449-4755-9DD2-A7D876FCC511}" sibTransId="{EB467CC1-71BC-4966-B8B0-FD1D557A9F86}"/>
    <dgm:cxn modelId="{E10862FE-D410-4093-89B8-CCFE96532268}" srcId="{278B53F3-10A0-4FA4-9E4E-A41393887B82}" destId="{52C4223B-BC3A-4088-88E3-06158B12DED4}" srcOrd="1" destOrd="0" parTransId="{419F256C-130A-48CA-8E4D-F1DA91B0D57D}" sibTransId="{1D34246E-C284-4BFD-BED3-61B4B0A89296}"/>
    <dgm:cxn modelId="{A5EE14CB-53D0-4377-9002-917774CE4540}" srcId="{54D96110-1E31-47F3-BAFB-191ADFE81C97}" destId="{278B53F3-10A0-4FA4-9E4E-A41393887B82}" srcOrd="0" destOrd="0" parTransId="{8A843139-5659-406D-9B57-8E493CB54762}" sibTransId="{49752F4C-3051-472D-8EE5-8A05EC9B25FF}"/>
    <dgm:cxn modelId="{75A46CF6-9DB8-4FEA-8292-12325BBD4ECA}" srcId="{278B53F3-10A0-4FA4-9E4E-A41393887B82}" destId="{B1E63170-ADFC-4518-A0A7-423339D64FFB}" srcOrd="5" destOrd="0" parTransId="{7D05A98D-E142-4898-879E-D7B8AD2B6A53}" sibTransId="{98EFBCE9-1253-440D-B058-90F7D01D0BFE}"/>
    <dgm:cxn modelId="{16CE21D6-585E-4F48-BEC5-4BBABBF20C3D}" type="presOf" srcId="{4A012812-A82D-4BA5-8654-AFA49F8B190E}" destId="{0F66473E-4F4C-424A-8587-A2BBCF780568}" srcOrd="0" destOrd="4" presId="urn:microsoft.com/office/officeart/2005/8/layout/vList2"/>
    <dgm:cxn modelId="{A56F81B8-41C9-4378-96AA-C59B4796EE2D}" type="presOf" srcId="{54D96110-1E31-47F3-BAFB-191ADFE81C97}" destId="{07F73EE9-B69E-4264-A76D-7FFBE7E2F828}" srcOrd="0" destOrd="0" presId="urn:microsoft.com/office/officeart/2005/8/layout/vList2"/>
    <dgm:cxn modelId="{8D5A3738-0B30-4DBC-BE7D-B0CC37844D11}" srcId="{278B53F3-10A0-4FA4-9E4E-A41393887B82}" destId="{BD853CE8-17A0-49D9-AB62-3C81D655F63B}" srcOrd="0" destOrd="0" parTransId="{2FD368C9-749B-4033-8F14-E783266BFD03}" sibTransId="{2E42424F-88C5-4A72-A4A6-4065B53B34F2}"/>
    <dgm:cxn modelId="{0AB3CB7B-B728-4138-8F23-5D7976F2D714}" srcId="{7F917730-9ED0-45A0-9534-0888CC100AF4}" destId="{D47DD440-E43C-41E7-A2F3-87EFCD4C1DA1}" srcOrd="1" destOrd="0" parTransId="{C3A952D1-FC5B-4CF7-A01F-C5BCD028AD74}" sibTransId="{3C15F8A6-DF1E-4403-A7BA-699715FF15D4}"/>
    <dgm:cxn modelId="{1EF39129-9865-4175-AD28-FCA76AC013D2}" type="presOf" srcId="{B1E63170-ADFC-4518-A0A7-423339D64FFB}" destId="{0F66473E-4F4C-424A-8587-A2BBCF780568}" srcOrd="0" destOrd="5" presId="urn:microsoft.com/office/officeart/2005/8/layout/vList2"/>
    <dgm:cxn modelId="{406CF20E-32F7-4CA9-B54D-8CA377023BCB}" srcId="{278B53F3-10A0-4FA4-9E4E-A41393887B82}" destId="{4A012812-A82D-4BA5-8654-AFA49F8B190E}" srcOrd="4" destOrd="0" parTransId="{8FCD2992-61AF-4CD3-91EB-9EABED10DD66}" sibTransId="{FC95BD30-02CE-41F5-965F-0ED14F2D6145}"/>
    <dgm:cxn modelId="{42E7C750-5704-4837-AAFF-0379109F0941}" type="presOf" srcId="{D47DD440-E43C-41E7-A2F3-87EFCD4C1DA1}" destId="{8C801314-4DED-4F28-82E8-2BD765D5742F}" srcOrd="0" destOrd="1" presId="urn:microsoft.com/office/officeart/2005/8/layout/vList2"/>
    <dgm:cxn modelId="{8CF17778-9366-4EF0-954B-B8C5C600AD03}" type="presParOf" srcId="{07F73EE9-B69E-4264-A76D-7FFBE7E2F828}" destId="{5E651845-8BA2-46CE-84E9-EA7CC50E047D}" srcOrd="0" destOrd="0" presId="urn:microsoft.com/office/officeart/2005/8/layout/vList2"/>
    <dgm:cxn modelId="{5CC9106C-E470-49CA-852D-75791A296698}" type="presParOf" srcId="{07F73EE9-B69E-4264-A76D-7FFBE7E2F828}" destId="{0F66473E-4F4C-424A-8587-A2BBCF780568}" srcOrd="1" destOrd="0" presId="urn:microsoft.com/office/officeart/2005/8/layout/vList2"/>
    <dgm:cxn modelId="{AD0D2EFF-8A54-4F22-B794-80F5981D5005}" type="presParOf" srcId="{07F73EE9-B69E-4264-A76D-7FFBE7E2F828}" destId="{2401357F-B4A7-4FD1-A3DC-C2960B31789A}" srcOrd="2" destOrd="0" presId="urn:microsoft.com/office/officeart/2005/8/layout/vList2"/>
    <dgm:cxn modelId="{0E0C919D-4075-4CDE-AB9C-4688B80BA0CD}" type="presParOf" srcId="{07F73EE9-B69E-4264-A76D-7FFBE7E2F828}" destId="{8C801314-4DED-4F28-82E8-2BD765D5742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F85ACD7-0332-491D-B99F-D281CFC7CF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26E38F8C-2158-4C4A-B80D-824CC7111EDC}">
      <dgm:prSet/>
      <dgm:spPr>
        <a:solidFill>
          <a:schemeClr val="accent2"/>
        </a:solidFill>
      </dgm:spPr>
      <dgm:t>
        <a:bodyPr/>
        <a:lstStyle/>
        <a:p>
          <a:pPr rtl="0"/>
          <a:r>
            <a:rPr lang="en-GB" b="1" smtClean="0"/>
            <a:t>Policy support to enhance local governance </a:t>
          </a:r>
          <a:endParaRPr lang="fr-FR"/>
        </a:p>
      </dgm:t>
    </dgm:pt>
    <dgm:pt modelId="{29EC7323-2A04-403A-BEE9-4CC9DA961B5A}" type="parTrans" cxnId="{1EC4FB44-449F-4EED-B224-51C806089500}">
      <dgm:prSet/>
      <dgm:spPr/>
      <dgm:t>
        <a:bodyPr/>
        <a:lstStyle/>
        <a:p>
          <a:endParaRPr lang="fr-FR"/>
        </a:p>
      </dgm:t>
    </dgm:pt>
    <dgm:pt modelId="{90C75C5D-3293-4FD0-9570-02B29627693D}" type="sibTrans" cxnId="{1EC4FB44-449F-4EED-B224-51C806089500}">
      <dgm:prSet/>
      <dgm:spPr/>
      <dgm:t>
        <a:bodyPr/>
        <a:lstStyle/>
        <a:p>
          <a:endParaRPr lang="fr-FR"/>
        </a:p>
      </dgm:t>
    </dgm:pt>
    <dgm:pt modelId="{DB9183DF-8836-40B7-B004-5312895D6B9C}">
      <dgm:prSet/>
      <dgm:spPr>
        <a:solidFill>
          <a:schemeClr val="accent3">
            <a:lumMod val="40000"/>
            <a:lumOff val="60000"/>
          </a:schemeClr>
        </a:solidFill>
      </dgm:spPr>
      <dgm:t>
        <a:bodyPr/>
        <a:lstStyle/>
        <a:p>
          <a:pPr rtl="0"/>
          <a:r>
            <a:rPr lang="en-GB" dirty="0" smtClean="0">
              <a:solidFill>
                <a:srgbClr val="0070C0"/>
              </a:solidFill>
            </a:rPr>
            <a:t>Government support, in the form of policy, regulations, and/or incentives, has been instrumental in driving bioenergy markets worldwide</a:t>
          </a:r>
          <a:endParaRPr lang="fr-FR" dirty="0">
            <a:solidFill>
              <a:srgbClr val="0070C0"/>
            </a:solidFill>
          </a:endParaRPr>
        </a:p>
      </dgm:t>
    </dgm:pt>
    <dgm:pt modelId="{48D4B3A8-2E27-4516-9209-8C55FFD3E859}" type="parTrans" cxnId="{5F3E933B-B58C-467A-B440-C5461B5B9AF6}">
      <dgm:prSet/>
      <dgm:spPr/>
      <dgm:t>
        <a:bodyPr/>
        <a:lstStyle/>
        <a:p>
          <a:endParaRPr lang="fr-FR"/>
        </a:p>
      </dgm:t>
    </dgm:pt>
    <dgm:pt modelId="{AD217643-1BBF-4AE1-B0A3-F8ECB4D3E034}" type="sibTrans" cxnId="{5F3E933B-B58C-467A-B440-C5461B5B9AF6}">
      <dgm:prSet/>
      <dgm:spPr/>
      <dgm:t>
        <a:bodyPr/>
        <a:lstStyle/>
        <a:p>
          <a:endParaRPr lang="fr-FR"/>
        </a:p>
      </dgm:t>
    </dgm:pt>
    <dgm:pt modelId="{B10B5E1B-8DBC-4A4A-AFC5-1D5856C73665}">
      <dgm:prSet/>
      <dgm:spPr>
        <a:solidFill>
          <a:schemeClr val="accent2"/>
        </a:solidFill>
      </dgm:spPr>
      <dgm:t>
        <a:bodyPr/>
        <a:lstStyle/>
        <a:p>
          <a:pPr rtl="0"/>
          <a:r>
            <a:rPr lang="en-GB" b="1" smtClean="0"/>
            <a:t>Capacity Building and technology transfer</a:t>
          </a:r>
          <a:endParaRPr lang="fr-FR"/>
        </a:p>
      </dgm:t>
    </dgm:pt>
    <dgm:pt modelId="{B839F4AA-0507-48EF-93DA-18A8EEE4F668}" type="parTrans" cxnId="{92282CDE-A15C-40C0-B623-01BD561F82F3}">
      <dgm:prSet/>
      <dgm:spPr/>
      <dgm:t>
        <a:bodyPr/>
        <a:lstStyle/>
        <a:p>
          <a:endParaRPr lang="fr-FR"/>
        </a:p>
      </dgm:t>
    </dgm:pt>
    <dgm:pt modelId="{B79DCD31-485C-4BAE-9970-F91E43F19610}" type="sibTrans" cxnId="{92282CDE-A15C-40C0-B623-01BD561F82F3}">
      <dgm:prSet/>
      <dgm:spPr/>
      <dgm:t>
        <a:bodyPr/>
        <a:lstStyle/>
        <a:p>
          <a:endParaRPr lang="fr-FR"/>
        </a:p>
      </dgm:t>
    </dgm:pt>
    <dgm:pt modelId="{0687D672-4210-47E0-B170-9FCE743F3139}">
      <dgm:prSet/>
      <dgm:spPr>
        <a:solidFill>
          <a:schemeClr val="accent3">
            <a:lumMod val="40000"/>
            <a:lumOff val="60000"/>
          </a:schemeClr>
        </a:solidFill>
      </dgm:spPr>
      <dgm:t>
        <a:bodyPr/>
        <a:lstStyle/>
        <a:p>
          <a:pPr rtl="0"/>
          <a:r>
            <a:rPr lang="en-GB" dirty="0" smtClean="0">
              <a:solidFill>
                <a:srgbClr val="0070C0"/>
              </a:solidFill>
            </a:rPr>
            <a:t>Capacity-building is a long-term, continuous and complex process that requires clear policies and the active cooperation of all involved stakeholders. For bioenergy markets to develop and deepen, capacity building is required in all areas of project and program design, development, installation, operation and maintenance.</a:t>
          </a:r>
          <a:endParaRPr lang="fr-FR" dirty="0">
            <a:solidFill>
              <a:srgbClr val="0070C0"/>
            </a:solidFill>
          </a:endParaRPr>
        </a:p>
      </dgm:t>
    </dgm:pt>
    <dgm:pt modelId="{2A32EBC0-4F64-4F0A-90FC-B82B0B2E72B8}" type="parTrans" cxnId="{519BEF6D-83FB-4516-AC9F-036EDC94FAD9}">
      <dgm:prSet/>
      <dgm:spPr/>
      <dgm:t>
        <a:bodyPr/>
        <a:lstStyle/>
        <a:p>
          <a:endParaRPr lang="fr-FR"/>
        </a:p>
      </dgm:t>
    </dgm:pt>
    <dgm:pt modelId="{E809CBA4-31CE-4602-942C-197E6E5AE87F}" type="sibTrans" cxnId="{519BEF6D-83FB-4516-AC9F-036EDC94FAD9}">
      <dgm:prSet/>
      <dgm:spPr/>
      <dgm:t>
        <a:bodyPr/>
        <a:lstStyle/>
        <a:p>
          <a:endParaRPr lang="fr-FR"/>
        </a:p>
      </dgm:t>
    </dgm:pt>
    <dgm:pt modelId="{4E656405-1EB1-4EFE-BAD1-320E39A2EF05}">
      <dgm:prSet/>
      <dgm:spPr>
        <a:solidFill>
          <a:schemeClr val="accent2"/>
        </a:solidFill>
      </dgm:spPr>
      <dgm:t>
        <a:bodyPr/>
        <a:lstStyle/>
        <a:p>
          <a:pPr rtl="0"/>
          <a:r>
            <a:rPr lang="en-GB" b="1" dirty="0" smtClean="0"/>
            <a:t>Knowledge management and awareness raising </a:t>
          </a:r>
          <a:endParaRPr lang="fr-FR" dirty="0"/>
        </a:p>
      </dgm:t>
    </dgm:pt>
    <dgm:pt modelId="{77373631-3AD4-4A82-B9EF-F3D790081596}" type="parTrans" cxnId="{3139CAA8-3932-468B-A669-5D88B91697EA}">
      <dgm:prSet/>
      <dgm:spPr/>
      <dgm:t>
        <a:bodyPr/>
        <a:lstStyle/>
        <a:p>
          <a:endParaRPr lang="fr-FR"/>
        </a:p>
      </dgm:t>
    </dgm:pt>
    <dgm:pt modelId="{6B3CF6DB-73A2-4B73-ADC4-C198BFF69CC4}" type="sibTrans" cxnId="{3139CAA8-3932-468B-A669-5D88B91697EA}">
      <dgm:prSet/>
      <dgm:spPr/>
      <dgm:t>
        <a:bodyPr/>
        <a:lstStyle/>
        <a:p>
          <a:endParaRPr lang="fr-FR"/>
        </a:p>
      </dgm:t>
    </dgm:pt>
    <dgm:pt modelId="{C88A7500-FC84-46A6-B14B-565A79F074AF}">
      <dgm:prSet/>
      <dgm:spPr>
        <a:solidFill>
          <a:schemeClr val="accent3">
            <a:lumMod val="40000"/>
            <a:lumOff val="60000"/>
          </a:schemeClr>
        </a:solidFill>
      </dgm:spPr>
      <dgm:t>
        <a:bodyPr/>
        <a:lstStyle/>
        <a:p>
          <a:pPr rtl="0"/>
          <a:r>
            <a:rPr lang="en-GB" dirty="0" smtClean="0">
              <a:solidFill>
                <a:srgbClr val="0070C0"/>
              </a:solidFill>
            </a:rPr>
            <a:t>In the implementation of the bioenergy policy, it is necessary to increase knowledge and awareness on potential risks and opportunities associated with bioenergy development. As information and data are an essential part of appropriate policy development and implementation, information and data on bioenergy should be collected and shared through various knowledge sharing platforms</a:t>
          </a:r>
          <a:endParaRPr lang="fr-FR" dirty="0">
            <a:solidFill>
              <a:srgbClr val="0070C0"/>
            </a:solidFill>
          </a:endParaRPr>
        </a:p>
      </dgm:t>
    </dgm:pt>
    <dgm:pt modelId="{B032B5C6-6BC7-4F18-B1E0-065D2E26526A}" type="parTrans" cxnId="{01DAB27D-E771-4F0A-86EB-DE9FC8AF357C}">
      <dgm:prSet/>
      <dgm:spPr/>
      <dgm:t>
        <a:bodyPr/>
        <a:lstStyle/>
        <a:p>
          <a:endParaRPr lang="fr-FR"/>
        </a:p>
      </dgm:t>
    </dgm:pt>
    <dgm:pt modelId="{85845BD0-FC86-4FCF-BF79-3E8FDFD49539}" type="sibTrans" cxnId="{01DAB27D-E771-4F0A-86EB-DE9FC8AF357C}">
      <dgm:prSet/>
      <dgm:spPr/>
      <dgm:t>
        <a:bodyPr/>
        <a:lstStyle/>
        <a:p>
          <a:endParaRPr lang="fr-FR"/>
        </a:p>
      </dgm:t>
    </dgm:pt>
    <dgm:pt modelId="{53A42818-B574-4D75-BB86-9F6C5A46AAB8}" type="pres">
      <dgm:prSet presAssocID="{8F85ACD7-0332-491D-B99F-D281CFC7CF91}" presName="linear" presStyleCnt="0">
        <dgm:presLayoutVars>
          <dgm:animLvl val="lvl"/>
          <dgm:resizeHandles val="exact"/>
        </dgm:presLayoutVars>
      </dgm:prSet>
      <dgm:spPr/>
      <dgm:t>
        <a:bodyPr/>
        <a:lstStyle/>
        <a:p>
          <a:endParaRPr lang="fr-FR"/>
        </a:p>
      </dgm:t>
    </dgm:pt>
    <dgm:pt modelId="{FDDA1A1F-008C-40B0-BA70-F18C1056373A}" type="pres">
      <dgm:prSet presAssocID="{26E38F8C-2158-4C4A-B80D-824CC7111EDC}" presName="parentText" presStyleLbl="node1" presStyleIdx="0" presStyleCnt="3">
        <dgm:presLayoutVars>
          <dgm:chMax val="0"/>
          <dgm:bulletEnabled val="1"/>
        </dgm:presLayoutVars>
      </dgm:prSet>
      <dgm:spPr/>
      <dgm:t>
        <a:bodyPr/>
        <a:lstStyle/>
        <a:p>
          <a:endParaRPr lang="fr-FR"/>
        </a:p>
      </dgm:t>
    </dgm:pt>
    <dgm:pt modelId="{F5116F29-9D0D-4F40-AD07-83A400602DA5}" type="pres">
      <dgm:prSet presAssocID="{26E38F8C-2158-4C4A-B80D-824CC7111EDC}" presName="childText" presStyleLbl="revTx" presStyleIdx="0" presStyleCnt="3">
        <dgm:presLayoutVars>
          <dgm:bulletEnabled val="1"/>
        </dgm:presLayoutVars>
      </dgm:prSet>
      <dgm:spPr/>
      <dgm:t>
        <a:bodyPr/>
        <a:lstStyle/>
        <a:p>
          <a:endParaRPr lang="fr-FR"/>
        </a:p>
      </dgm:t>
    </dgm:pt>
    <dgm:pt modelId="{DE3CF9B0-51FE-4131-B701-BE4AAEBC72AD}" type="pres">
      <dgm:prSet presAssocID="{B10B5E1B-8DBC-4A4A-AFC5-1D5856C73665}" presName="parentText" presStyleLbl="node1" presStyleIdx="1" presStyleCnt="3">
        <dgm:presLayoutVars>
          <dgm:chMax val="0"/>
          <dgm:bulletEnabled val="1"/>
        </dgm:presLayoutVars>
      </dgm:prSet>
      <dgm:spPr/>
      <dgm:t>
        <a:bodyPr/>
        <a:lstStyle/>
        <a:p>
          <a:endParaRPr lang="fr-FR"/>
        </a:p>
      </dgm:t>
    </dgm:pt>
    <dgm:pt modelId="{D6B3BBAC-060B-4EA5-8CD0-0073619C07BF}" type="pres">
      <dgm:prSet presAssocID="{B10B5E1B-8DBC-4A4A-AFC5-1D5856C73665}" presName="childText" presStyleLbl="revTx" presStyleIdx="1" presStyleCnt="3">
        <dgm:presLayoutVars>
          <dgm:bulletEnabled val="1"/>
        </dgm:presLayoutVars>
      </dgm:prSet>
      <dgm:spPr/>
      <dgm:t>
        <a:bodyPr/>
        <a:lstStyle/>
        <a:p>
          <a:endParaRPr lang="fr-FR"/>
        </a:p>
      </dgm:t>
    </dgm:pt>
    <dgm:pt modelId="{7CEDCF8A-5488-4D49-8769-28BE42735A7D}" type="pres">
      <dgm:prSet presAssocID="{4E656405-1EB1-4EFE-BAD1-320E39A2EF05}" presName="parentText" presStyleLbl="node1" presStyleIdx="2" presStyleCnt="3">
        <dgm:presLayoutVars>
          <dgm:chMax val="0"/>
          <dgm:bulletEnabled val="1"/>
        </dgm:presLayoutVars>
      </dgm:prSet>
      <dgm:spPr/>
      <dgm:t>
        <a:bodyPr/>
        <a:lstStyle/>
        <a:p>
          <a:endParaRPr lang="fr-FR"/>
        </a:p>
      </dgm:t>
    </dgm:pt>
    <dgm:pt modelId="{F947DEB2-9F1F-4DA3-8FC4-B7EE0EE65CD4}" type="pres">
      <dgm:prSet presAssocID="{4E656405-1EB1-4EFE-BAD1-320E39A2EF05}" presName="childText" presStyleLbl="revTx" presStyleIdx="2" presStyleCnt="3">
        <dgm:presLayoutVars>
          <dgm:bulletEnabled val="1"/>
        </dgm:presLayoutVars>
      </dgm:prSet>
      <dgm:spPr/>
      <dgm:t>
        <a:bodyPr/>
        <a:lstStyle/>
        <a:p>
          <a:endParaRPr lang="fr-FR"/>
        </a:p>
      </dgm:t>
    </dgm:pt>
  </dgm:ptLst>
  <dgm:cxnLst>
    <dgm:cxn modelId="{519BEF6D-83FB-4516-AC9F-036EDC94FAD9}" srcId="{B10B5E1B-8DBC-4A4A-AFC5-1D5856C73665}" destId="{0687D672-4210-47E0-B170-9FCE743F3139}" srcOrd="0" destOrd="0" parTransId="{2A32EBC0-4F64-4F0A-90FC-B82B0B2E72B8}" sibTransId="{E809CBA4-31CE-4602-942C-197E6E5AE87F}"/>
    <dgm:cxn modelId="{E4F5F4A6-5F12-4369-B104-AFA0392F9271}" type="presOf" srcId="{4E656405-1EB1-4EFE-BAD1-320E39A2EF05}" destId="{7CEDCF8A-5488-4D49-8769-28BE42735A7D}" srcOrd="0" destOrd="0" presId="urn:microsoft.com/office/officeart/2005/8/layout/vList2"/>
    <dgm:cxn modelId="{4388F109-CD9D-4864-AB2B-CD315B5582E7}" type="presOf" srcId="{DB9183DF-8836-40B7-B004-5312895D6B9C}" destId="{F5116F29-9D0D-4F40-AD07-83A400602DA5}" srcOrd="0" destOrd="0" presId="urn:microsoft.com/office/officeart/2005/8/layout/vList2"/>
    <dgm:cxn modelId="{52873920-E02E-4EE3-8E9D-6D40207C89D5}" type="presOf" srcId="{C88A7500-FC84-46A6-B14B-565A79F074AF}" destId="{F947DEB2-9F1F-4DA3-8FC4-B7EE0EE65CD4}" srcOrd="0" destOrd="0" presId="urn:microsoft.com/office/officeart/2005/8/layout/vList2"/>
    <dgm:cxn modelId="{01DAB27D-E771-4F0A-86EB-DE9FC8AF357C}" srcId="{4E656405-1EB1-4EFE-BAD1-320E39A2EF05}" destId="{C88A7500-FC84-46A6-B14B-565A79F074AF}" srcOrd="0" destOrd="0" parTransId="{B032B5C6-6BC7-4F18-B1E0-065D2E26526A}" sibTransId="{85845BD0-FC86-4FCF-BF79-3E8FDFD49539}"/>
    <dgm:cxn modelId="{92282CDE-A15C-40C0-B623-01BD561F82F3}" srcId="{8F85ACD7-0332-491D-B99F-D281CFC7CF91}" destId="{B10B5E1B-8DBC-4A4A-AFC5-1D5856C73665}" srcOrd="1" destOrd="0" parTransId="{B839F4AA-0507-48EF-93DA-18A8EEE4F668}" sibTransId="{B79DCD31-485C-4BAE-9970-F91E43F19610}"/>
    <dgm:cxn modelId="{A3748F35-E208-4E81-B4BA-9642CFFF4514}" type="presOf" srcId="{B10B5E1B-8DBC-4A4A-AFC5-1D5856C73665}" destId="{DE3CF9B0-51FE-4131-B701-BE4AAEBC72AD}" srcOrd="0" destOrd="0" presId="urn:microsoft.com/office/officeart/2005/8/layout/vList2"/>
    <dgm:cxn modelId="{5F3E933B-B58C-467A-B440-C5461B5B9AF6}" srcId="{26E38F8C-2158-4C4A-B80D-824CC7111EDC}" destId="{DB9183DF-8836-40B7-B004-5312895D6B9C}" srcOrd="0" destOrd="0" parTransId="{48D4B3A8-2E27-4516-9209-8C55FFD3E859}" sibTransId="{AD217643-1BBF-4AE1-B0A3-F8ECB4D3E034}"/>
    <dgm:cxn modelId="{1EC4FB44-449F-4EED-B224-51C806089500}" srcId="{8F85ACD7-0332-491D-B99F-D281CFC7CF91}" destId="{26E38F8C-2158-4C4A-B80D-824CC7111EDC}" srcOrd="0" destOrd="0" parTransId="{29EC7323-2A04-403A-BEE9-4CC9DA961B5A}" sibTransId="{90C75C5D-3293-4FD0-9570-02B29627693D}"/>
    <dgm:cxn modelId="{F599CC06-F987-448F-998A-2A849EE9BC94}" type="presOf" srcId="{26E38F8C-2158-4C4A-B80D-824CC7111EDC}" destId="{FDDA1A1F-008C-40B0-BA70-F18C1056373A}" srcOrd="0" destOrd="0" presId="urn:microsoft.com/office/officeart/2005/8/layout/vList2"/>
    <dgm:cxn modelId="{3139CAA8-3932-468B-A669-5D88B91697EA}" srcId="{8F85ACD7-0332-491D-B99F-D281CFC7CF91}" destId="{4E656405-1EB1-4EFE-BAD1-320E39A2EF05}" srcOrd="2" destOrd="0" parTransId="{77373631-3AD4-4A82-B9EF-F3D790081596}" sibTransId="{6B3CF6DB-73A2-4B73-ADC4-C198BFF69CC4}"/>
    <dgm:cxn modelId="{B1B9A209-DFEC-4CCF-B7FA-B749EACB28C0}" type="presOf" srcId="{0687D672-4210-47E0-B170-9FCE743F3139}" destId="{D6B3BBAC-060B-4EA5-8CD0-0073619C07BF}" srcOrd="0" destOrd="0" presId="urn:microsoft.com/office/officeart/2005/8/layout/vList2"/>
    <dgm:cxn modelId="{0375F8E2-1595-468F-8E1B-B0ED68193F29}" type="presOf" srcId="{8F85ACD7-0332-491D-B99F-D281CFC7CF91}" destId="{53A42818-B574-4D75-BB86-9F6C5A46AAB8}" srcOrd="0" destOrd="0" presId="urn:microsoft.com/office/officeart/2005/8/layout/vList2"/>
    <dgm:cxn modelId="{C1B42418-116B-4A65-8D22-28569E703BBB}" type="presParOf" srcId="{53A42818-B574-4D75-BB86-9F6C5A46AAB8}" destId="{FDDA1A1F-008C-40B0-BA70-F18C1056373A}" srcOrd="0" destOrd="0" presId="urn:microsoft.com/office/officeart/2005/8/layout/vList2"/>
    <dgm:cxn modelId="{B8F55CCE-2B60-4AFC-833A-ABB03F173C04}" type="presParOf" srcId="{53A42818-B574-4D75-BB86-9F6C5A46AAB8}" destId="{F5116F29-9D0D-4F40-AD07-83A400602DA5}" srcOrd="1" destOrd="0" presId="urn:microsoft.com/office/officeart/2005/8/layout/vList2"/>
    <dgm:cxn modelId="{58164983-9698-4498-9CF2-5AEB0ADECF7A}" type="presParOf" srcId="{53A42818-B574-4D75-BB86-9F6C5A46AAB8}" destId="{DE3CF9B0-51FE-4131-B701-BE4AAEBC72AD}" srcOrd="2" destOrd="0" presId="urn:microsoft.com/office/officeart/2005/8/layout/vList2"/>
    <dgm:cxn modelId="{DF3DCD96-55B8-4502-8557-2804D0A7DA83}" type="presParOf" srcId="{53A42818-B574-4D75-BB86-9F6C5A46AAB8}" destId="{D6B3BBAC-060B-4EA5-8CD0-0073619C07BF}" srcOrd="3" destOrd="0" presId="urn:microsoft.com/office/officeart/2005/8/layout/vList2"/>
    <dgm:cxn modelId="{E6ED29C2-D957-424F-87C8-531AD931438A}" type="presParOf" srcId="{53A42818-B574-4D75-BB86-9F6C5A46AAB8}" destId="{7CEDCF8A-5488-4D49-8769-28BE42735A7D}" srcOrd="4" destOrd="0" presId="urn:microsoft.com/office/officeart/2005/8/layout/vList2"/>
    <dgm:cxn modelId="{8C62BF4E-BC64-481F-9013-944B3BE8EACF}" type="presParOf" srcId="{53A42818-B574-4D75-BB86-9F6C5A46AAB8}" destId="{F947DEB2-9F1F-4DA3-8FC4-B7EE0EE65CD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F85ACD7-0332-491D-B99F-D281CFC7CF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14C08B79-1628-4174-ADDA-E8DF514E4B6F}">
      <dgm:prSet/>
      <dgm:spPr>
        <a:solidFill>
          <a:schemeClr val="accent2"/>
        </a:solidFill>
      </dgm:spPr>
      <dgm:t>
        <a:bodyPr/>
        <a:lstStyle/>
        <a:p>
          <a:pPr rtl="0"/>
          <a:r>
            <a:rPr lang="en-GB" b="1" dirty="0" smtClean="0"/>
            <a:t>Environment, land tenure and social equity</a:t>
          </a:r>
          <a:endParaRPr lang="fr-FR" dirty="0"/>
        </a:p>
      </dgm:t>
    </dgm:pt>
    <dgm:pt modelId="{067A1D0B-5BE9-4449-8DDA-1238296D7258}" type="parTrans" cxnId="{E37BC265-1EDD-425C-8314-0B28EF9A988E}">
      <dgm:prSet/>
      <dgm:spPr/>
      <dgm:t>
        <a:bodyPr/>
        <a:lstStyle/>
        <a:p>
          <a:endParaRPr lang="fr-FR"/>
        </a:p>
      </dgm:t>
    </dgm:pt>
    <dgm:pt modelId="{EEE16F28-F29F-4830-A89F-247C2D67B764}" type="sibTrans" cxnId="{E37BC265-1EDD-425C-8314-0B28EF9A988E}">
      <dgm:prSet/>
      <dgm:spPr/>
      <dgm:t>
        <a:bodyPr/>
        <a:lstStyle/>
        <a:p>
          <a:endParaRPr lang="fr-FR"/>
        </a:p>
      </dgm:t>
    </dgm:pt>
    <dgm:pt modelId="{09B1CD75-D472-4A20-99F1-50A272BF1410}">
      <dgm:prSet/>
      <dgm:spPr>
        <a:solidFill>
          <a:schemeClr val="accent3">
            <a:lumMod val="40000"/>
            <a:lumOff val="60000"/>
          </a:schemeClr>
        </a:solidFill>
      </dgm:spPr>
      <dgm:t>
        <a:bodyPr/>
        <a:lstStyle/>
        <a:p>
          <a:pPr rtl="0"/>
          <a:r>
            <a:rPr lang="en-GB" dirty="0" smtClean="0">
              <a:solidFill>
                <a:srgbClr val="0070C0"/>
              </a:solidFill>
            </a:rPr>
            <a:t>A long-term successful bioenergy strategy needs to take into account sustainability issues. Therefore a number of initiatives, policies and standards related to biomass sustainability are  currently under  development.</a:t>
          </a:r>
          <a:endParaRPr lang="fr-FR" dirty="0">
            <a:solidFill>
              <a:srgbClr val="0070C0"/>
            </a:solidFill>
          </a:endParaRPr>
        </a:p>
      </dgm:t>
    </dgm:pt>
    <dgm:pt modelId="{F4D17F5D-D6E7-484B-A4FA-3872E1C19E59}" type="parTrans" cxnId="{81126BC3-CD68-4D35-9C7F-6FC4F7FC3AFE}">
      <dgm:prSet/>
      <dgm:spPr/>
      <dgm:t>
        <a:bodyPr/>
        <a:lstStyle/>
        <a:p>
          <a:endParaRPr lang="fr-FR"/>
        </a:p>
      </dgm:t>
    </dgm:pt>
    <dgm:pt modelId="{856C10CB-6379-4965-B2A7-8785CE6614F9}" type="sibTrans" cxnId="{81126BC3-CD68-4D35-9C7F-6FC4F7FC3AFE}">
      <dgm:prSet/>
      <dgm:spPr/>
      <dgm:t>
        <a:bodyPr/>
        <a:lstStyle/>
        <a:p>
          <a:endParaRPr lang="fr-FR"/>
        </a:p>
      </dgm:t>
    </dgm:pt>
    <dgm:pt modelId="{47DA496A-4EF9-476C-8378-3C9178736BB9}">
      <dgm:prSet/>
      <dgm:spPr>
        <a:solidFill>
          <a:schemeClr val="accent2"/>
        </a:solidFill>
      </dgm:spPr>
      <dgm:t>
        <a:bodyPr/>
        <a:lstStyle/>
        <a:p>
          <a:pPr rtl="0"/>
          <a:r>
            <a:rPr lang="en-GB" b="1" smtClean="0"/>
            <a:t>Financial instruments</a:t>
          </a:r>
          <a:endParaRPr lang="fr-FR"/>
        </a:p>
      </dgm:t>
    </dgm:pt>
    <dgm:pt modelId="{E0FDF2F7-AD4F-458E-AA60-E2DA9B31A7C3}" type="parTrans" cxnId="{000D7FCE-13CA-4BA2-82FE-AE42A09BCE1B}">
      <dgm:prSet/>
      <dgm:spPr/>
      <dgm:t>
        <a:bodyPr/>
        <a:lstStyle/>
        <a:p>
          <a:endParaRPr lang="fr-FR"/>
        </a:p>
      </dgm:t>
    </dgm:pt>
    <dgm:pt modelId="{645021D0-93B5-4D32-B4B4-3A1596B8CAE2}" type="sibTrans" cxnId="{000D7FCE-13CA-4BA2-82FE-AE42A09BCE1B}">
      <dgm:prSet/>
      <dgm:spPr/>
      <dgm:t>
        <a:bodyPr/>
        <a:lstStyle/>
        <a:p>
          <a:endParaRPr lang="fr-FR"/>
        </a:p>
      </dgm:t>
    </dgm:pt>
    <dgm:pt modelId="{16FEE6A7-CB15-4413-B04A-03738F74F4E0}">
      <dgm:prSet/>
      <dgm:spPr>
        <a:solidFill>
          <a:schemeClr val="accent3">
            <a:lumMod val="40000"/>
            <a:lumOff val="60000"/>
          </a:schemeClr>
        </a:solidFill>
      </dgm:spPr>
      <dgm:t>
        <a:bodyPr/>
        <a:lstStyle/>
        <a:p>
          <a:pPr rtl="0"/>
          <a:r>
            <a:rPr lang="en-GB" dirty="0" smtClean="0">
              <a:solidFill>
                <a:srgbClr val="0070C0"/>
              </a:solidFill>
            </a:rPr>
            <a:t>Finance and investments are key to the growth and development of bioenergy. As the industry expands and develops, financing sources and instruments, both locally and internationally, must be increased. More creative leveraging of public and private sector resources will be needed to meet the financing requirements of the bioenergy industry, including from a variety of public and private sector sources. </a:t>
          </a:r>
          <a:endParaRPr lang="fr-FR" dirty="0">
            <a:solidFill>
              <a:srgbClr val="0070C0"/>
            </a:solidFill>
          </a:endParaRPr>
        </a:p>
      </dgm:t>
    </dgm:pt>
    <dgm:pt modelId="{02BAFDB4-2E80-4C19-8A2A-AA6D49B1EEC2}" type="parTrans" cxnId="{113D3EA8-9368-4850-85EB-37081A7E657F}">
      <dgm:prSet/>
      <dgm:spPr/>
      <dgm:t>
        <a:bodyPr/>
        <a:lstStyle/>
        <a:p>
          <a:endParaRPr lang="fr-FR"/>
        </a:p>
      </dgm:t>
    </dgm:pt>
    <dgm:pt modelId="{ED09409C-DBF4-4486-B7A5-090AFD5F0104}" type="sibTrans" cxnId="{113D3EA8-9368-4850-85EB-37081A7E657F}">
      <dgm:prSet/>
      <dgm:spPr/>
      <dgm:t>
        <a:bodyPr/>
        <a:lstStyle/>
        <a:p>
          <a:endParaRPr lang="fr-FR"/>
        </a:p>
      </dgm:t>
    </dgm:pt>
    <dgm:pt modelId="{53A42818-B574-4D75-BB86-9F6C5A46AAB8}" type="pres">
      <dgm:prSet presAssocID="{8F85ACD7-0332-491D-B99F-D281CFC7CF91}" presName="linear" presStyleCnt="0">
        <dgm:presLayoutVars>
          <dgm:animLvl val="lvl"/>
          <dgm:resizeHandles val="exact"/>
        </dgm:presLayoutVars>
      </dgm:prSet>
      <dgm:spPr/>
      <dgm:t>
        <a:bodyPr/>
        <a:lstStyle/>
        <a:p>
          <a:endParaRPr lang="fr-FR"/>
        </a:p>
      </dgm:t>
    </dgm:pt>
    <dgm:pt modelId="{BD1D4537-B2E2-4BB1-ADAC-E263CE736245}" type="pres">
      <dgm:prSet presAssocID="{14C08B79-1628-4174-ADDA-E8DF514E4B6F}" presName="parentText" presStyleLbl="node1" presStyleIdx="0" presStyleCnt="2">
        <dgm:presLayoutVars>
          <dgm:chMax val="0"/>
          <dgm:bulletEnabled val="1"/>
        </dgm:presLayoutVars>
      </dgm:prSet>
      <dgm:spPr/>
      <dgm:t>
        <a:bodyPr/>
        <a:lstStyle/>
        <a:p>
          <a:endParaRPr lang="fr-FR"/>
        </a:p>
      </dgm:t>
    </dgm:pt>
    <dgm:pt modelId="{5A6F2BBF-62A0-4D82-A967-B660AB57330C}" type="pres">
      <dgm:prSet presAssocID="{14C08B79-1628-4174-ADDA-E8DF514E4B6F}" presName="childText" presStyleLbl="revTx" presStyleIdx="0" presStyleCnt="2">
        <dgm:presLayoutVars>
          <dgm:bulletEnabled val="1"/>
        </dgm:presLayoutVars>
      </dgm:prSet>
      <dgm:spPr/>
      <dgm:t>
        <a:bodyPr/>
        <a:lstStyle/>
        <a:p>
          <a:endParaRPr lang="fr-FR"/>
        </a:p>
      </dgm:t>
    </dgm:pt>
    <dgm:pt modelId="{26C0AC01-10DA-4F7E-B41A-1BA99B2CD7A3}" type="pres">
      <dgm:prSet presAssocID="{47DA496A-4EF9-476C-8378-3C9178736BB9}" presName="parentText" presStyleLbl="node1" presStyleIdx="1" presStyleCnt="2">
        <dgm:presLayoutVars>
          <dgm:chMax val="0"/>
          <dgm:bulletEnabled val="1"/>
        </dgm:presLayoutVars>
      </dgm:prSet>
      <dgm:spPr/>
      <dgm:t>
        <a:bodyPr/>
        <a:lstStyle/>
        <a:p>
          <a:endParaRPr lang="fr-FR"/>
        </a:p>
      </dgm:t>
    </dgm:pt>
    <dgm:pt modelId="{5B789005-E443-4D43-BC08-1C673C742720}" type="pres">
      <dgm:prSet presAssocID="{47DA496A-4EF9-476C-8378-3C9178736BB9}" presName="childText" presStyleLbl="revTx" presStyleIdx="1" presStyleCnt="2">
        <dgm:presLayoutVars>
          <dgm:bulletEnabled val="1"/>
        </dgm:presLayoutVars>
      </dgm:prSet>
      <dgm:spPr/>
      <dgm:t>
        <a:bodyPr/>
        <a:lstStyle/>
        <a:p>
          <a:endParaRPr lang="fr-FR"/>
        </a:p>
      </dgm:t>
    </dgm:pt>
  </dgm:ptLst>
  <dgm:cxnLst>
    <dgm:cxn modelId="{68D82F0E-C9E4-45BA-8B66-25CC9945CF80}" type="presOf" srcId="{16FEE6A7-CB15-4413-B04A-03738F74F4E0}" destId="{5B789005-E443-4D43-BC08-1C673C742720}" srcOrd="0" destOrd="0" presId="urn:microsoft.com/office/officeart/2005/8/layout/vList2"/>
    <dgm:cxn modelId="{113D3EA8-9368-4850-85EB-37081A7E657F}" srcId="{47DA496A-4EF9-476C-8378-3C9178736BB9}" destId="{16FEE6A7-CB15-4413-B04A-03738F74F4E0}" srcOrd="0" destOrd="0" parTransId="{02BAFDB4-2E80-4C19-8A2A-AA6D49B1EEC2}" sibTransId="{ED09409C-DBF4-4486-B7A5-090AFD5F0104}"/>
    <dgm:cxn modelId="{B3DCA90D-1BEE-4B03-BD74-1C1B0DFADC46}" type="presOf" srcId="{09B1CD75-D472-4A20-99F1-50A272BF1410}" destId="{5A6F2BBF-62A0-4D82-A967-B660AB57330C}" srcOrd="0" destOrd="0" presId="urn:microsoft.com/office/officeart/2005/8/layout/vList2"/>
    <dgm:cxn modelId="{000D7FCE-13CA-4BA2-82FE-AE42A09BCE1B}" srcId="{8F85ACD7-0332-491D-B99F-D281CFC7CF91}" destId="{47DA496A-4EF9-476C-8378-3C9178736BB9}" srcOrd="1" destOrd="0" parTransId="{E0FDF2F7-AD4F-458E-AA60-E2DA9B31A7C3}" sibTransId="{645021D0-93B5-4D32-B4B4-3A1596B8CAE2}"/>
    <dgm:cxn modelId="{EC12E1AE-6E26-4496-86E2-66E64619BE9D}" type="presOf" srcId="{47DA496A-4EF9-476C-8378-3C9178736BB9}" destId="{26C0AC01-10DA-4F7E-B41A-1BA99B2CD7A3}" srcOrd="0" destOrd="0" presId="urn:microsoft.com/office/officeart/2005/8/layout/vList2"/>
    <dgm:cxn modelId="{E3BFB23A-ECB8-43C3-A1EC-1349B03CEC45}" type="presOf" srcId="{14C08B79-1628-4174-ADDA-E8DF514E4B6F}" destId="{BD1D4537-B2E2-4BB1-ADAC-E263CE736245}" srcOrd="0" destOrd="0" presId="urn:microsoft.com/office/officeart/2005/8/layout/vList2"/>
    <dgm:cxn modelId="{E37BC265-1EDD-425C-8314-0B28EF9A988E}" srcId="{8F85ACD7-0332-491D-B99F-D281CFC7CF91}" destId="{14C08B79-1628-4174-ADDA-E8DF514E4B6F}" srcOrd="0" destOrd="0" parTransId="{067A1D0B-5BE9-4449-8DDA-1238296D7258}" sibTransId="{EEE16F28-F29F-4830-A89F-247C2D67B764}"/>
    <dgm:cxn modelId="{81126BC3-CD68-4D35-9C7F-6FC4F7FC3AFE}" srcId="{14C08B79-1628-4174-ADDA-E8DF514E4B6F}" destId="{09B1CD75-D472-4A20-99F1-50A272BF1410}" srcOrd="0" destOrd="0" parTransId="{F4D17F5D-D6E7-484B-A4FA-3872E1C19E59}" sibTransId="{856C10CB-6379-4965-B2A7-8785CE6614F9}"/>
    <dgm:cxn modelId="{F8C30B12-BB62-42F7-94BE-E43AACC1E92A}" type="presOf" srcId="{8F85ACD7-0332-491D-B99F-D281CFC7CF91}" destId="{53A42818-B574-4D75-BB86-9F6C5A46AAB8}" srcOrd="0" destOrd="0" presId="urn:microsoft.com/office/officeart/2005/8/layout/vList2"/>
    <dgm:cxn modelId="{D5A20E04-0C4E-4742-BD5A-22FA7076BD9C}" type="presParOf" srcId="{53A42818-B574-4D75-BB86-9F6C5A46AAB8}" destId="{BD1D4537-B2E2-4BB1-ADAC-E263CE736245}" srcOrd="0" destOrd="0" presId="urn:microsoft.com/office/officeart/2005/8/layout/vList2"/>
    <dgm:cxn modelId="{56764340-3BB5-47DA-AF52-274BBC138D05}" type="presParOf" srcId="{53A42818-B574-4D75-BB86-9F6C5A46AAB8}" destId="{5A6F2BBF-62A0-4D82-A967-B660AB57330C}" srcOrd="1" destOrd="0" presId="urn:microsoft.com/office/officeart/2005/8/layout/vList2"/>
    <dgm:cxn modelId="{C7242FA6-C868-4DA8-9E9F-A90A0BF95BA3}" type="presParOf" srcId="{53A42818-B574-4D75-BB86-9F6C5A46AAB8}" destId="{26C0AC01-10DA-4F7E-B41A-1BA99B2CD7A3}" srcOrd="2" destOrd="0" presId="urn:microsoft.com/office/officeart/2005/8/layout/vList2"/>
    <dgm:cxn modelId="{E782CCA9-8E30-488B-A33D-D87507506BF6}" type="presParOf" srcId="{53A42818-B574-4D75-BB86-9F6C5A46AAB8}" destId="{5B789005-E443-4D43-BC08-1C673C74272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B860086-1C04-4EF1-90A4-1FD2370368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09370ACF-588E-4B70-B3D0-C3D834BC5350}">
      <dgm:prSet custT="1"/>
      <dgm:spPr>
        <a:solidFill>
          <a:schemeClr val="accent2"/>
        </a:solidFill>
      </dgm:spPr>
      <dgm:t>
        <a:bodyPr/>
        <a:lstStyle/>
        <a:p>
          <a:pPr algn="ctr" rtl="0"/>
          <a:r>
            <a:rPr lang="en-GB" sz="2400" b="1" dirty="0" smtClean="0"/>
            <a:t>Implementation plan at the regional level</a:t>
          </a:r>
          <a:endParaRPr lang="fr-FR" sz="2400" dirty="0"/>
        </a:p>
      </dgm:t>
    </dgm:pt>
    <dgm:pt modelId="{98BB7499-4D73-4D66-80F4-F02494DF7E6B}" type="parTrans" cxnId="{03E7216C-DD6D-45AE-8765-AF16DF1EDAE3}">
      <dgm:prSet/>
      <dgm:spPr/>
      <dgm:t>
        <a:bodyPr/>
        <a:lstStyle/>
        <a:p>
          <a:endParaRPr lang="fr-FR"/>
        </a:p>
      </dgm:t>
    </dgm:pt>
    <dgm:pt modelId="{A0B3045E-3E14-4A86-BDCC-CC166F672DC0}" type="sibTrans" cxnId="{03E7216C-DD6D-45AE-8765-AF16DF1EDAE3}">
      <dgm:prSet/>
      <dgm:spPr/>
      <dgm:t>
        <a:bodyPr/>
        <a:lstStyle/>
        <a:p>
          <a:endParaRPr lang="fr-FR"/>
        </a:p>
      </dgm:t>
    </dgm:pt>
    <dgm:pt modelId="{624C04F2-3A36-4921-BC83-723D1C630ED9}">
      <dgm:prSet custT="1"/>
      <dgm:spPr>
        <a:solidFill>
          <a:schemeClr val="accent3">
            <a:lumMod val="40000"/>
            <a:lumOff val="60000"/>
          </a:schemeClr>
        </a:solidFill>
      </dgm:spPr>
      <dgm:t>
        <a:bodyPr/>
        <a:lstStyle/>
        <a:p>
          <a:pPr rtl="0"/>
          <a:r>
            <a:rPr lang="en-GB" sz="2800" dirty="0" smtClean="0">
              <a:solidFill>
                <a:srgbClr val="0070C0"/>
              </a:solidFill>
            </a:rPr>
            <a:t>ECREEE as the technical arm of ECOWAS to takes the leading role in the process in collaboration with the Member states.</a:t>
          </a:r>
          <a:endParaRPr lang="fr-FR" sz="2800" dirty="0">
            <a:solidFill>
              <a:srgbClr val="0070C0"/>
            </a:solidFill>
          </a:endParaRPr>
        </a:p>
      </dgm:t>
    </dgm:pt>
    <dgm:pt modelId="{180B47AA-8D10-4BDA-AE8F-BEBEC272ED6E}" type="parTrans" cxnId="{E521281A-F6F3-4810-BCFF-49AD8B8D7355}">
      <dgm:prSet/>
      <dgm:spPr/>
      <dgm:t>
        <a:bodyPr/>
        <a:lstStyle/>
        <a:p>
          <a:endParaRPr lang="fr-FR"/>
        </a:p>
      </dgm:t>
    </dgm:pt>
    <dgm:pt modelId="{D6F86E16-C4F3-4E03-BA53-40474147F337}" type="sibTrans" cxnId="{E521281A-F6F3-4810-BCFF-49AD8B8D7355}">
      <dgm:prSet/>
      <dgm:spPr/>
      <dgm:t>
        <a:bodyPr/>
        <a:lstStyle/>
        <a:p>
          <a:endParaRPr lang="fr-FR"/>
        </a:p>
      </dgm:t>
    </dgm:pt>
    <dgm:pt modelId="{7D9ADB58-ACD2-44CA-8724-D18BD76527EF}" type="pres">
      <dgm:prSet presAssocID="{DB860086-1C04-4EF1-90A4-1FD237036865}" presName="linear" presStyleCnt="0">
        <dgm:presLayoutVars>
          <dgm:animLvl val="lvl"/>
          <dgm:resizeHandles val="exact"/>
        </dgm:presLayoutVars>
      </dgm:prSet>
      <dgm:spPr/>
      <dgm:t>
        <a:bodyPr/>
        <a:lstStyle/>
        <a:p>
          <a:endParaRPr lang="fr-FR"/>
        </a:p>
      </dgm:t>
    </dgm:pt>
    <dgm:pt modelId="{8BF8873C-9BE2-42AB-97AA-0AA6FDA9AF41}" type="pres">
      <dgm:prSet presAssocID="{09370ACF-588E-4B70-B3D0-C3D834BC5350}" presName="parentText" presStyleLbl="node1" presStyleIdx="0" presStyleCnt="1">
        <dgm:presLayoutVars>
          <dgm:chMax val="0"/>
          <dgm:bulletEnabled val="1"/>
        </dgm:presLayoutVars>
      </dgm:prSet>
      <dgm:spPr/>
      <dgm:t>
        <a:bodyPr/>
        <a:lstStyle/>
        <a:p>
          <a:endParaRPr lang="fr-FR"/>
        </a:p>
      </dgm:t>
    </dgm:pt>
    <dgm:pt modelId="{72B098CE-3355-4051-AA35-7D8BBC590842}" type="pres">
      <dgm:prSet presAssocID="{09370ACF-588E-4B70-B3D0-C3D834BC5350}" presName="childText" presStyleLbl="revTx" presStyleIdx="0" presStyleCnt="1">
        <dgm:presLayoutVars>
          <dgm:bulletEnabled val="1"/>
        </dgm:presLayoutVars>
      </dgm:prSet>
      <dgm:spPr/>
      <dgm:t>
        <a:bodyPr/>
        <a:lstStyle/>
        <a:p>
          <a:endParaRPr lang="fr-FR"/>
        </a:p>
      </dgm:t>
    </dgm:pt>
  </dgm:ptLst>
  <dgm:cxnLst>
    <dgm:cxn modelId="{DFA31DDA-DFC7-4107-A346-A438EF1B5FB7}" type="presOf" srcId="{DB860086-1C04-4EF1-90A4-1FD237036865}" destId="{7D9ADB58-ACD2-44CA-8724-D18BD76527EF}" srcOrd="0" destOrd="0" presId="urn:microsoft.com/office/officeart/2005/8/layout/vList2"/>
    <dgm:cxn modelId="{03E7216C-DD6D-45AE-8765-AF16DF1EDAE3}" srcId="{DB860086-1C04-4EF1-90A4-1FD237036865}" destId="{09370ACF-588E-4B70-B3D0-C3D834BC5350}" srcOrd="0" destOrd="0" parTransId="{98BB7499-4D73-4D66-80F4-F02494DF7E6B}" sibTransId="{A0B3045E-3E14-4A86-BDCC-CC166F672DC0}"/>
    <dgm:cxn modelId="{918E3245-1A95-468B-A5D2-D82E8D88DC20}" type="presOf" srcId="{624C04F2-3A36-4921-BC83-723D1C630ED9}" destId="{72B098CE-3355-4051-AA35-7D8BBC590842}" srcOrd="0" destOrd="0" presId="urn:microsoft.com/office/officeart/2005/8/layout/vList2"/>
    <dgm:cxn modelId="{A51183EA-697C-4186-AE25-0C22C4C61F45}" type="presOf" srcId="{09370ACF-588E-4B70-B3D0-C3D834BC5350}" destId="{8BF8873C-9BE2-42AB-97AA-0AA6FDA9AF41}" srcOrd="0" destOrd="0" presId="urn:microsoft.com/office/officeart/2005/8/layout/vList2"/>
    <dgm:cxn modelId="{E521281A-F6F3-4810-BCFF-49AD8B8D7355}" srcId="{09370ACF-588E-4B70-B3D0-C3D834BC5350}" destId="{624C04F2-3A36-4921-BC83-723D1C630ED9}" srcOrd="0" destOrd="0" parTransId="{180B47AA-8D10-4BDA-AE8F-BEBEC272ED6E}" sibTransId="{D6F86E16-C4F3-4E03-BA53-40474147F337}"/>
    <dgm:cxn modelId="{088B8009-6108-4C4E-AC5A-8C397E29D85D}" type="presParOf" srcId="{7D9ADB58-ACD2-44CA-8724-D18BD76527EF}" destId="{8BF8873C-9BE2-42AB-97AA-0AA6FDA9AF41}" srcOrd="0" destOrd="0" presId="urn:microsoft.com/office/officeart/2005/8/layout/vList2"/>
    <dgm:cxn modelId="{6FF7A8C0-337E-4012-A664-717292A3493E}" type="presParOf" srcId="{7D9ADB58-ACD2-44CA-8724-D18BD76527EF}" destId="{72B098CE-3355-4051-AA35-7D8BBC59084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EC5208-B2EB-438D-80F0-FDB529F081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3540C845-124A-4B9F-B590-353DDDBFEFB6}">
      <dgm:prSet/>
      <dgm:spPr>
        <a:solidFill>
          <a:schemeClr val="accent2"/>
        </a:solidFill>
      </dgm:spPr>
      <dgm:t>
        <a:bodyPr/>
        <a:lstStyle/>
        <a:p>
          <a:pPr rtl="0"/>
          <a:r>
            <a:rPr lang="en-GB" b="1" smtClean="0"/>
            <a:t>Implementation plan at country level</a:t>
          </a:r>
          <a:endParaRPr lang="fr-FR"/>
        </a:p>
      </dgm:t>
    </dgm:pt>
    <dgm:pt modelId="{F5F7C5A0-D2C4-452B-ACDE-DF25478EBDF8}" type="parTrans" cxnId="{3F58D724-ABC0-4BEF-89C6-06DEB113B8CD}">
      <dgm:prSet/>
      <dgm:spPr/>
      <dgm:t>
        <a:bodyPr/>
        <a:lstStyle/>
        <a:p>
          <a:endParaRPr lang="fr-FR"/>
        </a:p>
      </dgm:t>
    </dgm:pt>
    <dgm:pt modelId="{331CD26D-BC82-43A2-AA68-94EF65C90947}" type="sibTrans" cxnId="{3F58D724-ABC0-4BEF-89C6-06DEB113B8CD}">
      <dgm:prSet/>
      <dgm:spPr/>
      <dgm:t>
        <a:bodyPr/>
        <a:lstStyle/>
        <a:p>
          <a:endParaRPr lang="fr-FR"/>
        </a:p>
      </dgm:t>
    </dgm:pt>
    <dgm:pt modelId="{C28C4338-FDA2-40BA-A3DC-CEA13F2D62E2}">
      <dgm:prSet/>
      <dgm:spPr/>
      <dgm:t>
        <a:bodyPr/>
        <a:lstStyle/>
        <a:p>
          <a:pPr rtl="0"/>
          <a:r>
            <a:rPr lang="en-GB" b="1" i="1" smtClean="0"/>
            <a:t>Role of National Governments</a:t>
          </a:r>
          <a:endParaRPr lang="fr-FR"/>
        </a:p>
      </dgm:t>
    </dgm:pt>
    <dgm:pt modelId="{25BED4CE-AB93-4285-B868-8A1842F41ED5}" type="parTrans" cxnId="{E03F9960-1C1A-4ED2-897D-B7CD96BCC2EA}">
      <dgm:prSet/>
      <dgm:spPr/>
      <dgm:t>
        <a:bodyPr/>
        <a:lstStyle/>
        <a:p>
          <a:endParaRPr lang="fr-FR"/>
        </a:p>
      </dgm:t>
    </dgm:pt>
    <dgm:pt modelId="{C64D039C-4C71-4DC5-A6A5-FE959CE4F6E5}" type="sibTrans" cxnId="{E03F9960-1C1A-4ED2-897D-B7CD96BCC2EA}">
      <dgm:prSet/>
      <dgm:spPr/>
      <dgm:t>
        <a:bodyPr/>
        <a:lstStyle/>
        <a:p>
          <a:endParaRPr lang="fr-FR"/>
        </a:p>
      </dgm:t>
    </dgm:pt>
    <dgm:pt modelId="{208147DA-60C2-461B-AFB0-2C48FBA429BA}">
      <dgm:prSet/>
      <dgm:spPr>
        <a:solidFill>
          <a:schemeClr val="accent3">
            <a:lumMod val="40000"/>
            <a:lumOff val="60000"/>
          </a:schemeClr>
        </a:solidFill>
      </dgm:spPr>
      <dgm:t>
        <a:bodyPr/>
        <a:lstStyle/>
        <a:p>
          <a:pPr rtl="0"/>
          <a:endParaRPr lang="fr-FR" dirty="0">
            <a:solidFill>
              <a:srgbClr val="0070C0"/>
            </a:solidFill>
          </a:endParaRPr>
        </a:p>
      </dgm:t>
    </dgm:pt>
    <dgm:pt modelId="{27DC7E6D-CF91-441E-8750-5A006B2F25D8}" type="parTrans" cxnId="{8C8A3EE7-BEE7-42D2-B9CE-370450087504}">
      <dgm:prSet/>
      <dgm:spPr/>
      <dgm:t>
        <a:bodyPr/>
        <a:lstStyle/>
        <a:p>
          <a:endParaRPr lang="fr-FR"/>
        </a:p>
      </dgm:t>
    </dgm:pt>
    <dgm:pt modelId="{B1DC7049-7ACC-4FB4-8128-6B0E41364CA9}" type="sibTrans" cxnId="{8C8A3EE7-BEE7-42D2-B9CE-370450087504}">
      <dgm:prSet/>
      <dgm:spPr/>
      <dgm:t>
        <a:bodyPr/>
        <a:lstStyle/>
        <a:p>
          <a:endParaRPr lang="fr-FR"/>
        </a:p>
      </dgm:t>
    </dgm:pt>
    <dgm:pt modelId="{2186DE3D-437E-4B28-B6DE-6C72DA80D9CA}">
      <dgm:prSet/>
      <dgm:spPr>
        <a:solidFill>
          <a:schemeClr val="accent3">
            <a:lumMod val="40000"/>
            <a:lumOff val="60000"/>
          </a:schemeClr>
        </a:solidFill>
      </dgm:spPr>
      <dgm:t>
        <a:bodyPr/>
        <a:lstStyle/>
        <a:p>
          <a:pPr rtl="0"/>
          <a:r>
            <a:rPr lang="en-GB" dirty="0" smtClean="0">
              <a:solidFill>
                <a:srgbClr val="0070C0"/>
              </a:solidFill>
            </a:rPr>
            <a:t>Embedding the bioenergy policy into national development plans with adequate legal provisions.</a:t>
          </a:r>
          <a:endParaRPr lang="fr-FR" dirty="0">
            <a:solidFill>
              <a:srgbClr val="0070C0"/>
            </a:solidFill>
          </a:endParaRPr>
        </a:p>
      </dgm:t>
    </dgm:pt>
    <dgm:pt modelId="{E5B32ED0-C705-493D-950C-18C2DECB3EFE}" type="parTrans" cxnId="{11CAEFF5-6505-428C-ACD2-5714DE97A569}">
      <dgm:prSet/>
      <dgm:spPr/>
      <dgm:t>
        <a:bodyPr/>
        <a:lstStyle/>
        <a:p>
          <a:endParaRPr lang="fr-FR"/>
        </a:p>
      </dgm:t>
    </dgm:pt>
    <dgm:pt modelId="{0F592BD3-DF25-45B3-9EE2-AF24563A72E4}" type="sibTrans" cxnId="{11CAEFF5-6505-428C-ACD2-5714DE97A569}">
      <dgm:prSet/>
      <dgm:spPr/>
      <dgm:t>
        <a:bodyPr/>
        <a:lstStyle/>
        <a:p>
          <a:endParaRPr lang="fr-FR"/>
        </a:p>
      </dgm:t>
    </dgm:pt>
    <dgm:pt modelId="{B0CC0FEE-750E-4C41-AD35-D1DD972425DE}">
      <dgm:prSet/>
      <dgm:spPr>
        <a:solidFill>
          <a:schemeClr val="accent3">
            <a:lumMod val="40000"/>
            <a:lumOff val="60000"/>
          </a:schemeClr>
        </a:solidFill>
      </dgm:spPr>
      <dgm:t>
        <a:bodyPr/>
        <a:lstStyle/>
        <a:p>
          <a:pPr rtl="0"/>
          <a:r>
            <a:rPr lang="en-GB" dirty="0" smtClean="0">
              <a:solidFill>
                <a:srgbClr val="0070C0"/>
              </a:solidFill>
            </a:rPr>
            <a:t>Assessing and mapping the bioenergy potential.</a:t>
          </a:r>
          <a:endParaRPr lang="fr-FR" dirty="0">
            <a:solidFill>
              <a:srgbClr val="0070C0"/>
            </a:solidFill>
          </a:endParaRPr>
        </a:p>
      </dgm:t>
    </dgm:pt>
    <dgm:pt modelId="{E77B4729-08F3-4320-9F84-AC952E0E3616}" type="parTrans" cxnId="{29BAFA6D-A1E1-4EE7-8BB2-5F75AC4783B3}">
      <dgm:prSet/>
      <dgm:spPr/>
      <dgm:t>
        <a:bodyPr/>
        <a:lstStyle/>
        <a:p>
          <a:endParaRPr lang="fr-FR"/>
        </a:p>
      </dgm:t>
    </dgm:pt>
    <dgm:pt modelId="{D43DB446-FC9F-4298-82C3-F256F60F3FC8}" type="sibTrans" cxnId="{29BAFA6D-A1E1-4EE7-8BB2-5F75AC4783B3}">
      <dgm:prSet/>
      <dgm:spPr/>
      <dgm:t>
        <a:bodyPr/>
        <a:lstStyle/>
        <a:p>
          <a:endParaRPr lang="fr-FR"/>
        </a:p>
      </dgm:t>
    </dgm:pt>
    <dgm:pt modelId="{1A793C2C-9951-4907-95F4-2C82599DCA16}">
      <dgm:prSet/>
      <dgm:spPr>
        <a:solidFill>
          <a:schemeClr val="accent3">
            <a:lumMod val="40000"/>
            <a:lumOff val="60000"/>
          </a:schemeClr>
        </a:solidFill>
      </dgm:spPr>
      <dgm:t>
        <a:bodyPr/>
        <a:lstStyle/>
        <a:p>
          <a:pPr rtl="0"/>
          <a:r>
            <a:rPr lang="en-GB" dirty="0" smtClean="0">
              <a:solidFill>
                <a:srgbClr val="0070C0"/>
              </a:solidFill>
            </a:rPr>
            <a:t>Risk prevention and management through promotion of good environmental and socio-economic practices in bioenergy feedstock production and use, and thorough screening of investment proposals.</a:t>
          </a:r>
          <a:endParaRPr lang="fr-FR" dirty="0">
            <a:solidFill>
              <a:srgbClr val="0070C0"/>
            </a:solidFill>
          </a:endParaRPr>
        </a:p>
      </dgm:t>
    </dgm:pt>
    <dgm:pt modelId="{5D2501B9-C71D-4EAC-B2AD-A04184A4712B}" type="parTrans" cxnId="{73FF0F11-28AD-4AF5-B158-ADF35C7D3A11}">
      <dgm:prSet/>
      <dgm:spPr/>
      <dgm:t>
        <a:bodyPr/>
        <a:lstStyle/>
        <a:p>
          <a:endParaRPr lang="fr-FR"/>
        </a:p>
      </dgm:t>
    </dgm:pt>
    <dgm:pt modelId="{0B80E910-689B-4934-A77E-5254211DB450}" type="sibTrans" cxnId="{73FF0F11-28AD-4AF5-B158-ADF35C7D3A11}">
      <dgm:prSet/>
      <dgm:spPr/>
      <dgm:t>
        <a:bodyPr/>
        <a:lstStyle/>
        <a:p>
          <a:endParaRPr lang="fr-FR"/>
        </a:p>
      </dgm:t>
    </dgm:pt>
    <dgm:pt modelId="{8DE1632B-AB92-4424-9D92-031F9C5822BC}">
      <dgm:prSet/>
      <dgm:spPr>
        <a:solidFill>
          <a:schemeClr val="accent3">
            <a:lumMod val="40000"/>
            <a:lumOff val="60000"/>
          </a:schemeClr>
        </a:solidFill>
      </dgm:spPr>
      <dgm:t>
        <a:bodyPr/>
        <a:lstStyle/>
        <a:p>
          <a:pPr rtl="0"/>
          <a:r>
            <a:rPr lang="en-GB" dirty="0" smtClean="0">
              <a:solidFill>
                <a:srgbClr val="0070C0"/>
              </a:solidFill>
            </a:rPr>
            <a:t>Improving land tenure, forestry and water resources governance to avoid the negative impact on food security and marginalization of  the poor.</a:t>
          </a:r>
          <a:endParaRPr lang="fr-FR" dirty="0">
            <a:solidFill>
              <a:srgbClr val="0070C0"/>
            </a:solidFill>
          </a:endParaRPr>
        </a:p>
      </dgm:t>
    </dgm:pt>
    <dgm:pt modelId="{FFE657A4-29D8-4B0E-AB12-C55B81E2DEFA}" type="parTrans" cxnId="{E792AB92-4BEF-4080-821E-ED5F4E025863}">
      <dgm:prSet/>
      <dgm:spPr/>
      <dgm:t>
        <a:bodyPr/>
        <a:lstStyle/>
        <a:p>
          <a:endParaRPr lang="fr-FR"/>
        </a:p>
      </dgm:t>
    </dgm:pt>
    <dgm:pt modelId="{E94EB0CB-AFA8-4922-AB29-B9A176551EDC}" type="sibTrans" cxnId="{E792AB92-4BEF-4080-821E-ED5F4E025863}">
      <dgm:prSet/>
      <dgm:spPr/>
      <dgm:t>
        <a:bodyPr/>
        <a:lstStyle/>
        <a:p>
          <a:endParaRPr lang="fr-FR"/>
        </a:p>
      </dgm:t>
    </dgm:pt>
    <dgm:pt modelId="{C3786E21-273E-4A6A-9790-D1734A95BC97}">
      <dgm:prSet/>
      <dgm:spPr>
        <a:solidFill>
          <a:schemeClr val="accent3">
            <a:lumMod val="40000"/>
            <a:lumOff val="60000"/>
          </a:schemeClr>
        </a:solidFill>
      </dgm:spPr>
      <dgm:t>
        <a:bodyPr/>
        <a:lstStyle/>
        <a:p>
          <a:pPr rtl="0"/>
          <a:r>
            <a:rPr lang="en-GB" dirty="0" smtClean="0">
              <a:solidFill>
                <a:srgbClr val="0070C0"/>
              </a:solidFill>
            </a:rPr>
            <a:t>Setting environmental standards, creating an attractive investment environment, and providing supportive monetary, fiscal, and pricing policies..</a:t>
          </a:r>
          <a:endParaRPr lang="fr-FR" dirty="0">
            <a:solidFill>
              <a:srgbClr val="0070C0"/>
            </a:solidFill>
          </a:endParaRPr>
        </a:p>
      </dgm:t>
    </dgm:pt>
    <dgm:pt modelId="{5D1DAB4C-09BA-4060-8125-CD815B0F5587}" type="parTrans" cxnId="{DBA2343F-DE1A-4C47-B97C-69D8C6EE4A4D}">
      <dgm:prSet/>
      <dgm:spPr/>
      <dgm:t>
        <a:bodyPr/>
        <a:lstStyle/>
        <a:p>
          <a:endParaRPr lang="fr-FR"/>
        </a:p>
      </dgm:t>
    </dgm:pt>
    <dgm:pt modelId="{D80DC425-6958-433B-9270-D5749FAB4A08}" type="sibTrans" cxnId="{DBA2343F-DE1A-4C47-B97C-69D8C6EE4A4D}">
      <dgm:prSet/>
      <dgm:spPr/>
      <dgm:t>
        <a:bodyPr/>
        <a:lstStyle/>
        <a:p>
          <a:endParaRPr lang="fr-FR"/>
        </a:p>
      </dgm:t>
    </dgm:pt>
    <dgm:pt modelId="{80783180-1922-4B20-A32E-F2091ECDB57C}">
      <dgm:prSet/>
      <dgm:spPr>
        <a:solidFill>
          <a:schemeClr val="accent3">
            <a:lumMod val="40000"/>
            <a:lumOff val="60000"/>
          </a:schemeClr>
        </a:solidFill>
      </dgm:spPr>
      <dgm:t>
        <a:bodyPr/>
        <a:lstStyle/>
        <a:p>
          <a:pPr rtl="0"/>
          <a:r>
            <a:rPr lang="en-GB" dirty="0" smtClean="0">
              <a:solidFill>
                <a:srgbClr val="0070C0"/>
              </a:solidFill>
            </a:rPr>
            <a:t>Establishing corporate social responsibility (CSR) guidelines for companies to ensure sustainability and to prevent conflicts.</a:t>
          </a:r>
          <a:endParaRPr lang="fr-FR" dirty="0">
            <a:solidFill>
              <a:srgbClr val="0070C0"/>
            </a:solidFill>
          </a:endParaRPr>
        </a:p>
      </dgm:t>
    </dgm:pt>
    <dgm:pt modelId="{4411DA18-CF0F-4CE2-94E8-D19593CC4CCA}" type="parTrans" cxnId="{99F71A35-0FBB-4C17-838D-BD51852DB78F}">
      <dgm:prSet/>
      <dgm:spPr/>
      <dgm:t>
        <a:bodyPr/>
        <a:lstStyle/>
        <a:p>
          <a:endParaRPr lang="fr-FR"/>
        </a:p>
      </dgm:t>
    </dgm:pt>
    <dgm:pt modelId="{3691763B-BAEB-4FAB-9C7A-8396A428F275}" type="sibTrans" cxnId="{99F71A35-0FBB-4C17-838D-BD51852DB78F}">
      <dgm:prSet/>
      <dgm:spPr/>
      <dgm:t>
        <a:bodyPr/>
        <a:lstStyle/>
        <a:p>
          <a:endParaRPr lang="fr-FR"/>
        </a:p>
      </dgm:t>
    </dgm:pt>
    <dgm:pt modelId="{71553B3D-B60F-48D2-8440-D84A62F29719}">
      <dgm:prSet/>
      <dgm:spPr>
        <a:solidFill>
          <a:schemeClr val="accent3">
            <a:lumMod val="40000"/>
            <a:lumOff val="60000"/>
          </a:schemeClr>
        </a:solidFill>
      </dgm:spPr>
      <dgm:t>
        <a:bodyPr/>
        <a:lstStyle/>
        <a:p>
          <a:pPr rtl="0"/>
          <a:r>
            <a:rPr lang="en-GB" dirty="0" smtClean="0">
              <a:solidFill>
                <a:srgbClr val="0070C0"/>
              </a:solidFill>
            </a:rPr>
            <a:t>Building capacities for policy planning and implementation, investment planning, negotiation, choice of feedstock and technology, and concluding economically, socially and environmentally acceptable arrangements. </a:t>
          </a:r>
          <a:endParaRPr lang="fr-FR" dirty="0">
            <a:solidFill>
              <a:srgbClr val="0070C0"/>
            </a:solidFill>
          </a:endParaRPr>
        </a:p>
      </dgm:t>
    </dgm:pt>
    <dgm:pt modelId="{761CF2F1-751E-458A-A4E3-0BDE33092009}" type="parTrans" cxnId="{C6A5170B-D482-47D4-B4A4-D08C15FF01DD}">
      <dgm:prSet/>
      <dgm:spPr/>
      <dgm:t>
        <a:bodyPr/>
        <a:lstStyle/>
        <a:p>
          <a:endParaRPr lang="fr-FR"/>
        </a:p>
      </dgm:t>
    </dgm:pt>
    <dgm:pt modelId="{DB1AE14D-C8F0-4A6E-929B-2776A94C55F9}" type="sibTrans" cxnId="{C6A5170B-D482-47D4-B4A4-D08C15FF01DD}">
      <dgm:prSet/>
      <dgm:spPr/>
      <dgm:t>
        <a:bodyPr/>
        <a:lstStyle/>
        <a:p>
          <a:endParaRPr lang="fr-FR"/>
        </a:p>
      </dgm:t>
    </dgm:pt>
    <dgm:pt modelId="{5C7E4B9F-9D8B-4831-9D4F-760C07319B4F}" type="pres">
      <dgm:prSet presAssocID="{F3EC5208-B2EB-438D-80F0-FDB529F08159}" presName="linear" presStyleCnt="0">
        <dgm:presLayoutVars>
          <dgm:animLvl val="lvl"/>
          <dgm:resizeHandles val="exact"/>
        </dgm:presLayoutVars>
      </dgm:prSet>
      <dgm:spPr/>
      <dgm:t>
        <a:bodyPr/>
        <a:lstStyle/>
        <a:p>
          <a:endParaRPr lang="fr-FR"/>
        </a:p>
      </dgm:t>
    </dgm:pt>
    <dgm:pt modelId="{297047F1-8181-4074-A676-60A331A75A93}" type="pres">
      <dgm:prSet presAssocID="{3540C845-124A-4B9F-B590-353DDDBFEFB6}" presName="parentText" presStyleLbl="node1" presStyleIdx="0" presStyleCnt="2">
        <dgm:presLayoutVars>
          <dgm:chMax val="0"/>
          <dgm:bulletEnabled val="1"/>
        </dgm:presLayoutVars>
      </dgm:prSet>
      <dgm:spPr/>
      <dgm:t>
        <a:bodyPr/>
        <a:lstStyle/>
        <a:p>
          <a:endParaRPr lang="fr-FR"/>
        </a:p>
      </dgm:t>
    </dgm:pt>
    <dgm:pt modelId="{F0970FCA-B4DC-4304-B6B8-ECB80C2C0500}" type="pres">
      <dgm:prSet presAssocID="{331CD26D-BC82-43A2-AA68-94EF65C90947}" presName="spacer" presStyleCnt="0"/>
      <dgm:spPr/>
    </dgm:pt>
    <dgm:pt modelId="{7BE07E1D-6B67-4929-BC76-6A2A199CC848}" type="pres">
      <dgm:prSet presAssocID="{C28C4338-FDA2-40BA-A3DC-CEA13F2D62E2}" presName="parentText" presStyleLbl="node1" presStyleIdx="1" presStyleCnt="2">
        <dgm:presLayoutVars>
          <dgm:chMax val="0"/>
          <dgm:bulletEnabled val="1"/>
        </dgm:presLayoutVars>
      </dgm:prSet>
      <dgm:spPr/>
      <dgm:t>
        <a:bodyPr/>
        <a:lstStyle/>
        <a:p>
          <a:endParaRPr lang="fr-FR"/>
        </a:p>
      </dgm:t>
    </dgm:pt>
    <dgm:pt modelId="{72374CA7-4094-45B5-BBA6-48B46BA4629D}" type="pres">
      <dgm:prSet presAssocID="{C28C4338-FDA2-40BA-A3DC-CEA13F2D62E2}" presName="childText" presStyleLbl="revTx" presStyleIdx="0" presStyleCnt="1">
        <dgm:presLayoutVars>
          <dgm:bulletEnabled val="1"/>
        </dgm:presLayoutVars>
      </dgm:prSet>
      <dgm:spPr/>
      <dgm:t>
        <a:bodyPr/>
        <a:lstStyle/>
        <a:p>
          <a:endParaRPr lang="fr-FR"/>
        </a:p>
      </dgm:t>
    </dgm:pt>
  </dgm:ptLst>
  <dgm:cxnLst>
    <dgm:cxn modelId="{73FF0F11-28AD-4AF5-B158-ADF35C7D3A11}" srcId="{208147DA-60C2-461B-AFB0-2C48FBA429BA}" destId="{1A793C2C-9951-4907-95F4-2C82599DCA16}" srcOrd="2" destOrd="0" parTransId="{5D2501B9-C71D-4EAC-B2AD-A04184A4712B}" sibTransId="{0B80E910-689B-4934-A77E-5254211DB450}"/>
    <dgm:cxn modelId="{64B80B83-298B-4A37-9268-9AC1AD3ED77C}" type="presOf" srcId="{C28C4338-FDA2-40BA-A3DC-CEA13F2D62E2}" destId="{7BE07E1D-6B67-4929-BC76-6A2A199CC848}" srcOrd="0" destOrd="0" presId="urn:microsoft.com/office/officeart/2005/8/layout/vList2"/>
    <dgm:cxn modelId="{E792AB92-4BEF-4080-821E-ED5F4E025863}" srcId="{208147DA-60C2-461B-AFB0-2C48FBA429BA}" destId="{8DE1632B-AB92-4424-9D92-031F9C5822BC}" srcOrd="3" destOrd="0" parTransId="{FFE657A4-29D8-4B0E-AB12-C55B81E2DEFA}" sibTransId="{E94EB0CB-AFA8-4922-AB29-B9A176551EDC}"/>
    <dgm:cxn modelId="{FAB84012-0CDB-4873-8A81-CABF916D44E1}" type="presOf" srcId="{3540C845-124A-4B9F-B590-353DDDBFEFB6}" destId="{297047F1-8181-4074-A676-60A331A75A93}" srcOrd="0" destOrd="0" presId="urn:microsoft.com/office/officeart/2005/8/layout/vList2"/>
    <dgm:cxn modelId="{8A9E5BE6-1BB6-4438-A201-905959A42296}" type="presOf" srcId="{208147DA-60C2-461B-AFB0-2C48FBA429BA}" destId="{72374CA7-4094-45B5-BBA6-48B46BA4629D}" srcOrd="0" destOrd="0" presId="urn:microsoft.com/office/officeart/2005/8/layout/vList2"/>
    <dgm:cxn modelId="{BA171193-563E-4459-A841-F5D9DC6A254C}" type="presOf" srcId="{2186DE3D-437E-4B28-B6DE-6C72DA80D9CA}" destId="{72374CA7-4094-45B5-BBA6-48B46BA4629D}" srcOrd="0" destOrd="1" presId="urn:microsoft.com/office/officeart/2005/8/layout/vList2"/>
    <dgm:cxn modelId="{11CAEFF5-6505-428C-ACD2-5714DE97A569}" srcId="{208147DA-60C2-461B-AFB0-2C48FBA429BA}" destId="{2186DE3D-437E-4B28-B6DE-6C72DA80D9CA}" srcOrd="0" destOrd="0" parTransId="{E5B32ED0-C705-493D-950C-18C2DECB3EFE}" sibTransId="{0F592BD3-DF25-45B3-9EE2-AF24563A72E4}"/>
    <dgm:cxn modelId="{E8719BDD-275C-43CB-B4A2-3192EBF7B2E2}" type="presOf" srcId="{8DE1632B-AB92-4424-9D92-031F9C5822BC}" destId="{72374CA7-4094-45B5-BBA6-48B46BA4629D}" srcOrd="0" destOrd="4" presId="urn:microsoft.com/office/officeart/2005/8/layout/vList2"/>
    <dgm:cxn modelId="{8C8A3EE7-BEE7-42D2-B9CE-370450087504}" srcId="{C28C4338-FDA2-40BA-A3DC-CEA13F2D62E2}" destId="{208147DA-60C2-461B-AFB0-2C48FBA429BA}" srcOrd="0" destOrd="0" parTransId="{27DC7E6D-CF91-441E-8750-5A006B2F25D8}" sibTransId="{B1DC7049-7ACC-4FB4-8128-6B0E41364CA9}"/>
    <dgm:cxn modelId="{3F58D724-ABC0-4BEF-89C6-06DEB113B8CD}" srcId="{F3EC5208-B2EB-438D-80F0-FDB529F08159}" destId="{3540C845-124A-4B9F-B590-353DDDBFEFB6}" srcOrd="0" destOrd="0" parTransId="{F5F7C5A0-D2C4-452B-ACDE-DF25478EBDF8}" sibTransId="{331CD26D-BC82-43A2-AA68-94EF65C90947}"/>
    <dgm:cxn modelId="{E03F9960-1C1A-4ED2-897D-B7CD96BCC2EA}" srcId="{F3EC5208-B2EB-438D-80F0-FDB529F08159}" destId="{C28C4338-FDA2-40BA-A3DC-CEA13F2D62E2}" srcOrd="1" destOrd="0" parTransId="{25BED4CE-AB93-4285-B868-8A1842F41ED5}" sibTransId="{C64D039C-4C71-4DC5-A6A5-FE959CE4F6E5}"/>
    <dgm:cxn modelId="{8426C5EE-F965-4EC1-AE60-BA3033F47A63}" type="presOf" srcId="{1A793C2C-9951-4907-95F4-2C82599DCA16}" destId="{72374CA7-4094-45B5-BBA6-48B46BA4629D}" srcOrd="0" destOrd="3" presId="urn:microsoft.com/office/officeart/2005/8/layout/vList2"/>
    <dgm:cxn modelId="{DBA2343F-DE1A-4C47-B97C-69D8C6EE4A4D}" srcId="{208147DA-60C2-461B-AFB0-2C48FBA429BA}" destId="{C3786E21-273E-4A6A-9790-D1734A95BC97}" srcOrd="4" destOrd="0" parTransId="{5D1DAB4C-09BA-4060-8125-CD815B0F5587}" sibTransId="{D80DC425-6958-433B-9270-D5749FAB4A08}"/>
    <dgm:cxn modelId="{58031FAB-7ED8-4904-857B-1A1C294EC127}" type="presOf" srcId="{71553B3D-B60F-48D2-8440-D84A62F29719}" destId="{72374CA7-4094-45B5-BBA6-48B46BA4629D}" srcOrd="0" destOrd="7" presId="urn:microsoft.com/office/officeart/2005/8/layout/vList2"/>
    <dgm:cxn modelId="{99F71A35-0FBB-4C17-838D-BD51852DB78F}" srcId="{208147DA-60C2-461B-AFB0-2C48FBA429BA}" destId="{80783180-1922-4B20-A32E-F2091ECDB57C}" srcOrd="5" destOrd="0" parTransId="{4411DA18-CF0F-4CE2-94E8-D19593CC4CCA}" sibTransId="{3691763B-BAEB-4FAB-9C7A-8396A428F275}"/>
    <dgm:cxn modelId="{29BAFA6D-A1E1-4EE7-8BB2-5F75AC4783B3}" srcId="{208147DA-60C2-461B-AFB0-2C48FBA429BA}" destId="{B0CC0FEE-750E-4C41-AD35-D1DD972425DE}" srcOrd="1" destOrd="0" parTransId="{E77B4729-08F3-4320-9F84-AC952E0E3616}" sibTransId="{D43DB446-FC9F-4298-82C3-F256F60F3FC8}"/>
    <dgm:cxn modelId="{C6A5170B-D482-47D4-B4A4-D08C15FF01DD}" srcId="{208147DA-60C2-461B-AFB0-2C48FBA429BA}" destId="{71553B3D-B60F-48D2-8440-D84A62F29719}" srcOrd="6" destOrd="0" parTransId="{761CF2F1-751E-458A-A4E3-0BDE33092009}" sibTransId="{DB1AE14D-C8F0-4A6E-929B-2776A94C55F9}"/>
    <dgm:cxn modelId="{8BF075A3-C805-4C91-944C-BF6CBC9618A2}" type="presOf" srcId="{B0CC0FEE-750E-4C41-AD35-D1DD972425DE}" destId="{72374CA7-4094-45B5-BBA6-48B46BA4629D}" srcOrd="0" destOrd="2" presId="urn:microsoft.com/office/officeart/2005/8/layout/vList2"/>
    <dgm:cxn modelId="{C918F797-3A94-4A7C-A8EE-93DA28AFF872}" type="presOf" srcId="{C3786E21-273E-4A6A-9790-D1734A95BC97}" destId="{72374CA7-4094-45B5-BBA6-48B46BA4629D}" srcOrd="0" destOrd="5" presId="urn:microsoft.com/office/officeart/2005/8/layout/vList2"/>
    <dgm:cxn modelId="{F7133A24-A40D-4EA5-8839-3CBB692E4C08}" type="presOf" srcId="{80783180-1922-4B20-A32E-F2091ECDB57C}" destId="{72374CA7-4094-45B5-BBA6-48B46BA4629D}" srcOrd="0" destOrd="6" presId="urn:microsoft.com/office/officeart/2005/8/layout/vList2"/>
    <dgm:cxn modelId="{C2DB9A25-4839-4CF7-B075-54E41CF1FF6E}" type="presOf" srcId="{F3EC5208-B2EB-438D-80F0-FDB529F08159}" destId="{5C7E4B9F-9D8B-4831-9D4F-760C07319B4F}" srcOrd="0" destOrd="0" presId="urn:microsoft.com/office/officeart/2005/8/layout/vList2"/>
    <dgm:cxn modelId="{A8ED5327-8C32-4B79-A532-61114A4C6ED4}" type="presParOf" srcId="{5C7E4B9F-9D8B-4831-9D4F-760C07319B4F}" destId="{297047F1-8181-4074-A676-60A331A75A93}" srcOrd="0" destOrd="0" presId="urn:microsoft.com/office/officeart/2005/8/layout/vList2"/>
    <dgm:cxn modelId="{8C24377D-9049-4816-80EA-EC987251FE5C}" type="presParOf" srcId="{5C7E4B9F-9D8B-4831-9D4F-760C07319B4F}" destId="{F0970FCA-B4DC-4304-B6B8-ECB80C2C0500}" srcOrd="1" destOrd="0" presId="urn:microsoft.com/office/officeart/2005/8/layout/vList2"/>
    <dgm:cxn modelId="{413932E4-7667-4CA3-9DBC-1420119FC79F}" type="presParOf" srcId="{5C7E4B9F-9D8B-4831-9D4F-760C07319B4F}" destId="{7BE07E1D-6B67-4929-BC76-6A2A199CC848}" srcOrd="2" destOrd="0" presId="urn:microsoft.com/office/officeart/2005/8/layout/vList2"/>
    <dgm:cxn modelId="{79A9FBEC-5740-4B1D-8C4C-CAADC4908D04}" type="presParOf" srcId="{5C7E4B9F-9D8B-4831-9D4F-760C07319B4F}" destId="{72374CA7-4094-45B5-BBA6-48B46BA4629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3EC5208-B2EB-438D-80F0-FDB529F081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3540C845-124A-4B9F-B590-353DDDBFEFB6}">
      <dgm:prSet/>
      <dgm:spPr>
        <a:solidFill>
          <a:schemeClr val="accent2"/>
        </a:solidFill>
      </dgm:spPr>
      <dgm:t>
        <a:bodyPr/>
        <a:lstStyle/>
        <a:p>
          <a:pPr rtl="0"/>
          <a:r>
            <a:rPr lang="en-GB" b="1" smtClean="0"/>
            <a:t>Implementation plan at country level</a:t>
          </a:r>
          <a:endParaRPr lang="fr-FR"/>
        </a:p>
      </dgm:t>
    </dgm:pt>
    <dgm:pt modelId="{F5F7C5A0-D2C4-452B-ACDE-DF25478EBDF8}" type="parTrans" cxnId="{3F58D724-ABC0-4BEF-89C6-06DEB113B8CD}">
      <dgm:prSet/>
      <dgm:spPr/>
      <dgm:t>
        <a:bodyPr/>
        <a:lstStyle/>
        <a:p>
          <a:endParaRPr lang="fr-FR"/>
        </a:p>
      </dgm:t>
    </dgm:pt>
    <dgm:pt modelId="{331CD26D-BC82-43A2-AA68-94EF65C90947}" type="sibTrans" cxnId="{3F58D724-ABC0-4BEF-89C6-06DEB113B8CD}">
      <dgm:prSet/>
      <dgm:spPr/>
      <dgm:t>
        <a:bodyPr/>
        <a:lstStyle/>
        <a:p>
          <a:endParaRPr lang="fr-FR"/>
        </a:p>
      </dgm:t>
    </dgm:pt>
    <dgm:pt modelId="{C28C4338-FDA2-40BA-A3DC-CEA13F2D62E2}">
      <dgm:prSet/>
      <dgm:spPr/>
      <dgm:t>
        <a:bodyPr/>
        <a:lstStyle/>
        <a:p>
          <a:pPr rtl="0"/>
          <a:r>
            <a:rPr lang="en-GB" b="1" i="1" smtClean="0"/>
            <a:t>Role of National Governments</a:t>
          </a:r>
          <a:endParaRPr lang="fr-FR"/>
        </a:p>
      </dgm:t>
    </dgm:pt>
    <dgm:pt modelId="{25BED4CE-AB93-4285-B868-8A1842F41ED5}" type="parTrans" cxnId="{E03F9960-1C1A-4ED2-897D-B7CD96BCC2EA}">
      <dgm:prSet/>
      <dgm:spPr/>
      <dgm:t>
        <a:bodyPr/>
        <a:lstStyle/>
        <a:p>
          <a:endParaRPr lang="fr-FR"/>
        </a:p>
      </dgm:t>
    </dgm:pt>
    <dgm:pt modelId="{C64D039C-4C71-4DC5-A6A5-FE959CE4F6E5}" type="sibTrans" cxnId="{E03F9960-1C1A-4ED2-897D-B7CD96BCC2EA}">
      <dgm:prSet/>
      <dgm:spPr/>
      <dgm:t>
        <a:bodyPr/>
        <a:lstStyle/>
        <a:p>
          <a:endParaRPr lang="fr-FR"/>
        </a:p>
      </dgm:t>
    </dgm:pt>
    <dgm:pt modelId="{208147DA-60C2-461B-AFB0-2C48FBA429BA}">
      <dgm:prSet/>
      <dgm:spPr>
        <a:solidFill>
          <a:schemeClr val="accent3">
            <a:lumMod val="40000"/>
            <a:lumOff val="60000"/>
          </a:schemeClr>
        </a:solidFill>
      </dgm:spPr>
      <dgm:t>
        <a:bodyPr/>
        <a:lstStyle/>
        <a:p>
          <a:pPr rtl="0"/>
          <a:endParaRPr lang="fr-FR" dirty="0"/>
        </a:p>
      </dgm:t>
    </dgm:pt>
    <dgm:pt modelId="{27DC7E6D-CF91-441E-8750-5A006B2F25D8}" type="parTrans" cxnId="{8C8A3EE7-BEE7-42D2-B9CE-370450087504}">
      <dgm:prSet/>
      <dgm:spPr/>
      <dgm:t>
        <a:bodyPr/>
        <a:lstStyle/>
        <a:p>
          <a:endParaRPr lang="fr-FR"/>
        </a:p>
      </dgm:t>
    </dgm:pt>
    <dgm:pt modelId="{B1DC7049-7ACC-4FB4-8128-6B0E41364CA9}" type="sibTrans" cxnId="{8C8A3EE7-BEE7-42D2-B9CE-370450087504}">
      <dgm:prSet/>
      <dgm:spPr/>
      <dgm:t>
        <a:bodyPr/>
        <a:lstStyle/>
        <a:p>
          <a:endParaRPr lang="fr-FR"/>
        </a:p>
      </dgm:t>
    </dgm:pt>
    <dgm:pt modelId="{C35EAA58-5A35-4D6E-A118-076F1E77183F}">
      <dgm:prSet/>
      <dgm:spPr>
        <a:solidFill>
          <a:schemeClr val="accent3">
            <a:lumMod val="40000"/>
            <a:lumOff val="60000"/>
          </a:schemeClr>
        </a:solidFill>
      </dgm:spPr>
      <dgm:t>
        <a:bodyPr/>
        <a:lstStyle/>
        <a:p>
          <a:pPr rtl="0"/>
          <a:r>
            <a:rPr lang="en-GB" dirty="0" smtClean="0">
              <a:solidFill>
                <a:srgbClr val="0070C0"/>
              </a:solidFill>
            </a:rPr>
            <a:t>Involving relevant government departments. </a:t>
          </a:r>
          <a:endParaRPr lang="fr-FR" dirty="0">
            <a:solidFill>
              <a:srgbClr val="0070C0"/>
            </a:solidFill>
          </a:endParaRPr>
        </a:p>
      </dgm:t>
    </dgm:pt>
    <dgm:pt modelId="{30659A69-3D34-4909-A0C6-8155E09E0F1C}" type="parTrans" cxnId="{915B5A6C-D23E-4640-AE18-0B413077C72E}">
      <dgm:prSet/>
      <dgm:spPr/>
      <dgm:t>
        <a:bodyPr/>
        <a:lstStyle/>
        <a:p>
          <a:endParaRPr lang="fr-FR"/>
        </a:p>
      </dgm:t>
    </dgm:pt>
    <dgm:pt modelId="{5FBF1543-728A-42FC-9723-ECE4F0D1B1A4}" type="sibTrans" cxnId="{915B5A6C-D23E-4640-AE18-0B413077C72E}">
      <dgm:prSet/>
      <dgm:spPr/>
      <dgm:t>
        <a:bodyPr/>
        <a:lstStyle/>
        <a:p>
          <a:endParaRPr lang="fr-FR"/>
        </a:p>
      </dgm:t>
    </dgm:pt>
    <dgm:pt modelId="{F18ECAEF-EE27-4401-89FA-A04CB1AABB68}">
      <dgm:prSet/>
      <dgm:spPr>
        <a:solidFill>
          <a:schemeClr val="accent3">
            <a:lumMod val="40000"/>
            <a:lumOff val="60000"/>
          </a:schemeClr>
        </a:solidFill>
      </dgm:spPr>
      <dgm:t>
        <a:bodyPr/>
        <a:lstStyle/>
        <a:p>
          <a:pPr rtl="0"/>
          <a:r>
            <a:rPr lang="en-GB" dirty="0" smtClean="0">
              <a:solidFill>
                <a:srgbClr val="0070C0"/>
              </a:solidFill>
            </a:rPr>
            <a:t>Engaging local communities in the formulation and implementation processes, both as producers and ultimate beneficiaries.</a:t>
          </a:r>
          <a:endParaRPr lang="fr-FR" dirty="0">
            <a:solidFill>
              <a:srgbClr val="0070C0"/>
            </a:solidFill>
          </a:endParaRPr>
        </a:p>
      </dgm:t>
    </dgm:pt>
    <dgm:pt modelId="{31DCB0B8-3415-4E7B-99E3-8878F3B36DA1}" type="parTrans" cxnId="{B9EF0464-0D25-4DC9-AC56-A9069DB7B40A}">
      <dgm:prSet/>
      <dgm:spPr/>
      <dgm:t>
        <a:bodyPr/>
        <a:lstStyle/>
        <a:p>
          <a:endParaRPr lang="fr-FR"/>
        </a:p>
      </dgm:t>
    </dgm:pt>
    <dgm:pt modelId="{8CB15127-BC1B-49B9-BACA-713660F96629}" type="sibTrans" cxnId="{B9EF0464-0D25-4DC9-AC56-A9069DB7B40A}">
      <dgm:prSet/>
      <dgm:spPr/>
      <dgm:t>
        <a:bodyPr/>
        <a:lstStyle/>
        <a:p>
          <a:endParaRPr lang="fr-FR"/>
        </a:p>
      </dgm:t>
    </dgm:pt>
    <dgm:pt modelId="{F6F4C54E-D22E-4101-BF60-267EC3611354}">
      <dgm:prSet/>
      <dgm:spPr>
        <a:solidFill>
          <a:schemeClr val="accent3">
            <a:lumMod val="40000"/>
            <a:lumOff val="60000"/>
          </a:schemeClr>
        </a:solidFill>
      </dgm:spPr>
      <dgm:t>
        <a:bodyPr/>
        <a:lstStyle/>
        <a:p>
          <a:pPr rtl="0"/>
          <a:r>
            <a:rPr lang="en-GB" dirty="0" smtClean="0">
              <a:solidFill>
                <a:srgbClr val="0070C0"/>
              </a:solidFill>
            </a:rPr>
            <a:t>foster bioenergy production chains which have the minimum impact on food security;</a:t>
          </a:r>
          <a:endParaRPr lang="fr-FR" dirty="0">
            <a:solidFill>
              <a:srgbClr val="0070C0"/>
            </a:solidFill>
          </a:endParaRPr>
        </a:p>
      </dgm:t>
    </dgm:pt>
    <dgm:pt modelId="{5D53A9A7-D966-44BE-9CDB-19B7ADD89348}" type="parTrans" cxnId="{9BE9AAD7-5962-462E-883E-358FFF851386}">
      <dgm:prSet/>
      <dgm:spPr/>
      <dgm:t>
        <a:bodyPr/>
        <a:lstStyle/>
        <a:p>
          <a:endParaRPr lang="fr-FR"/>
        </a:p>
      </dgm:t>
    </dgm:pt>
    <dgm:pt modelId="{8A35DF1B-E68A-40B0-A2BE-EE24E617E208}" type="sibTrans" cxnId="{9BE9AAD7-5962-462E-883E-358FFF851386}">
      <dgm:prSet/>
      <dgm:spPr/>
      <dgm:t>
        <a:bodyPr/>
        <a:lstStyle/>
        <a:p>
          <a:endParaRPr lang="fr-FR"/>
        </a:p>
      </dgm:t>
    </dgm:pt>
    <dgm:pt modelId="{15383D14-5EA6-48D4-AFAA-69295EF65FB2}">
      <dgm:prSet/>
      <dgm:spPr>
        <a:solidFill>
          <a:schemeClr val="accent3">
            <a:lumMod val="40000"/>
            <a:lumOff val="60000"/>
          </a:schemeClr>
        </a:solidFill>
      </dgm:spPr>
      <dgm:t>
        <a:bodyPr/>
        <a:lstStyle/>
        <a:p>
          <a:pPr rtl="0"/>
          <a:r>
            <a:rPr lang="en-GB" dirty="0" smtClean="0">
              <a:solidFill>
                <a:srgbClr val="0070C0"/>
              </a:solidFill>
            </a:rPr>
            <a:t>Establishing a national bioenergy research and innovation community;</a:t>
          </a:r>
          <a:endParaRPr lang="fr-FR" dirty="0">
            <a:solidFill>
              <a:srgbClr val="0070C0"/>
            </a:solidFill>
          </a:endParaRPr>
        </a:p>
      </dgm:t>
    </dgm:pt>
    <dgm:pt modelId="{2FFEE2C9-9BFE-4C42-95F1-43BB4E14C07B}" type="parTrans" cxnId="{4A7F7E31-7B45-4CBC-A08D-C20F337CB724}">
      <dgm:prSet/>
      <dgm:spPr/>
      <dgm:t>
        <a:bodyPr/>
        <a:lstStyle/>
        <a:p>
          <a:endParaRPr lang="fr-FR"/>
        </a:p>
      </dgm:t>
    </dgm:pt>
    <dgm:pt modelId="{F85125A1-2B93-424F-9FE8-489DEE9976D8}" type="sibTrans" cxnId="{4A7F7E31-7B45-4CBC-A08D-C20F337CB724}">
      <dgm:prSet/>
      <dgm:spPr/>
      <dgm:t>
        <a:bodyPr/>
        <a:lstStyle/>
        <a:p>
          <a:endParaRPr lang="fr-FR"/>
        </a:p>
      </dgm:t>
    </dgm:pt>
    <dgm:pt modelId="{A0EB2728-F068-41FD-8243-922D4DE6FFD0}">
      <dgm:prSet/>
      <dgm:spPr>
        <a:solidFill>
          <a:schemeClr val="accent3">
            <a:lumMod val="40000"/>
            <a:lumOff val="60000"/>
          </a:schemeClr>
        </a:solidFill>
      </dgm:spPr>
      <dgm:t>
        <a:bodyPr/>
        <a:lstStyle/>
        <a:p>
          <a:pPr rtl="0"/>
          <a:r>
            <a:rPr lang="en-GB" dirty="0" smtClean="0">
              <a:solidFill>
                <a:srgbClr val="0070C0"/>
              </a:solidFill>
            </a:rPr>
            <a:t>Transparency :establishing a national platform with unbiased and updated information;</a:t>
          </a:r>
          <a:endParaRPr lang="fr-FR" dirty="0">
            <a:solidFill>
              <a:srgbClr val="0070C0"/>
            </a:solidFill>
          </a:endParaRPr>
        </a:p>
      </dgm:t>
    </dgm:pt>
    <dgm:pt modelId="{5317A96C-8037-45D2-8ECD-242AF681974A}" type="parTrans" cxnId="{C4771226-348A-4954-8E7B-4A1B44FBBCF4}">
      <dgm:prSet/>
      <dgm:spPr/>
      <dgm:t>
        <a:bodyPr/>
        <a:lstStyle/>
        <a:p>
          <a:endParaRPr lang="fr-FR"/>
        </a:p>
      </dgm:t>
    </dgm:pt>
    <dgm:pt modelId="{3FAF2C26-F6D2-473B-ABD8-04CF9E9B3B4F}" type="sibTrans" cxnId="{C4771226-348A-4954-8E7B-4A1B44FBBCF4}">
      <dgm:prSet/>
      <dgm:spPr/>
      <dgm:t>
        <a:bodyPr/>
        <a:lstStyle/>
        <a:p>
          <a:endParaRPr lang="fr-FR"/>
        </a:p>
      </dgm:t>
    </dgm:pt>
    <dgm:pt modelId="{DFE087AE-947D-4DF1-905B-457EB28971E6}">
      <dgm:prSet/>
      <dgm:spPr>
        <a:solidFill>
          <a:schemeClr val="accent3">
            <a:lumMod val="40000"/>
            <a:lumOff val="60000"/>
          </a:schemeClr>
        </a:solidFill>
      </dgm:spPr>
      <dgm:t>
        <a:bodyPr/>
        <a:lstStyle/>
        <a:p>
          <a:pPr rtl="0"/>
          <a:r>
            <a:rPr lang="en-GB" dirty="0" smtClean="0">
              <a:solidFill>
                <a:srgbClr val="0070C0"/>
              </a:solidFill>
            </a:rPr>
            <a:t>Introduce appropriate incentives such as feed-in-tariffs, fixed price guarantees, tradable green certificates for bioenergy;</a:t>
          </a:r>
          <a:endParaRPr lang="fr-FR" dirty="0">
            <a:solidFill>
              <a:srgbClr val="0070C0"/>
            </a:solidFill>
          </a:endParaRPr>
        </a:p>
      </dgm:t>
    </dgm:pt>
    <dgm:pt modelId="{4177C1A0-D821-46D9-8B8D-C2E5EEDD6BCF}" type="parTrans" cxnId="{583A4F7C-9C38-4AA2-8F7D-9D593B41A579}">
      <dgm:prSet/>
      <dgm:spPr/>
      <dgm:t>
        <a:bodyPr/>
        <a:lstStyle/>
        <a:p>
          <a:endParaRPr lang="fr-FR"/>
        </a:p>
      </dgm:t>
    </dgm:pt>
    <dgm:pt modelId="{B4C9EF48-E0AA-4871-8D57-274BF695640C}" type="sibTrans" cxnId="{583A4F7C-9C38-4AA2-8F7D-9D593B41A579}">
      <dgm:prSet/>
      <dgm:spPr/>
      <dgm:t>
        <a:bodyPr/>
        <a:lstStyle/>
        <a:p>
          <a:endParaRPr lang="fr-FR"/>
        </a:p>
      </dgm:t>
    </dgm:pt>
    <dgm:pt modelId="{CBA1D409-E188-4EC7-A1B9-A4648AE3A634}">
      <dgm:prSet/>
      <dgm:spPr>
        <a:solidFill>
          <a:schemeClr val="accent3">
            <a:lumMod val="40000"/>
            <a:lumOff val="60000"/>
          </a:schemeClr>
        </a:solidFill>
      </dgm:spPr>
      <dgm:t>
        <a:bodyPr/>
        <a:lstStyle/>
        <a:p>
          <a:pPr rtl="0"/>
          <a:r>
            <a:rPr lang="en-GB" dirty="0" smtClean="0">
              <a:solidFill>
                <a:srgbClr val="0070C0"/>
              </a:solidFill>
            </a:rPr>
            <a:t>Introducing time-limited bioenergy support policies linked to clear objectives with a view to an economically viable industry, including phasing out of subsidies for fossil fuels;</a:t>
          </a:r>
          <a:endParaRPr lang="fr-FR" dirty="0">
            <a:solidFill>
              <a:srgbClr val="0070C0"/>
            </a:solidFill>
          </a:endParaRPr>
        </a:p>
      </dgm:t>
    </dgm:pt>
    <dgm:pt modelId="{9F06DF85-69CC-4F36-8570-B8393B6CE8A1}" type="parTrans" cxnId="{AFC6E541-8A7F-48BA-BBE4-9B47A1A79063}">
      <dgm:prSet/>
      <dgm:spPr/>
      <dgm:t>
        <a:bodyPr/>
        <a:lstStyle/>
        <a:p>
          <a:endParaRPr lang="fr-FR"/>
        </a:p>
      </dgm:t>
    </dgm:pt>
    <dgm:pt modelId="{75CF30BE-398F-4036-AFEE-1151DD014FE6}" type="sibTrans" cxnId="{AFC6E541-8A7F-48BA-BBE4-9B47A1A79063}">
      <dgm:prSet/>
      <dgm:spPr/>
      <dgm:t>
        <a:bodyPr/>
        <a:lstStyle/>
        <a:p>
          <a:endParaRPr lang="fr-FR"/>
        </a:p>
      </dgm:t>
    </dgm:pt>
    <dgm:pt modelId="{1C001AF1-2788-4A6F-85E8-9D2EC5964FF6}">
      <dgm:prSet/>
      <dgm:spPr>
        <a:solidFill>
          <a:schemeClr val="accent3">
            <a:lumMod val="40000"/>
            <a:lumOff val="60000"/>
          </a:schemeClr>
        </a:solidFill>
      </dgm:spPr>
      <dgm:t>
        <a:bodyPr/>
        <a:lstStyle/>
        <a:p>
          <a:pPr rtl="0"/>
          <a:r>
            <a:rPr lang="en-GB" dirty="0" smtClean="0">
              <a:solidFill>
                <a:srgbClr val="0070C0"/>
              </a:solidFill>
            </a:rPr>
            <a:t>Promoting innovative financing for bioenergy projects; </a:t>
          </a:r>
          <a:endParaRPr lang="fr-FR" dirty="0">
            <a:solidFill>
              <a:srgbClr val="0070C0"/>
            </a:solidFill>
          </a:endParaRPr>
        </a:p>
      </dgm:t>
    </dgm:pt>
    <dgm:pt modelId="{D38939DC-E462-4F83-BF40-FC2291D0CC0A}" type="parTrans" cxnId="{E93FF4A5-DAFC-4B49-9E06-2C21474470B8}">
      <dgm:prSet/>
      <dgm:spPr/>
      <dgm:t>
        <a:bodyPr/>
        <a:lstStyle/>
        <a:p>
          <a:endParaRPr lang="fr-FR"/>
        </a:p>
      </dgm:t>
    </dgm:pt>
    <dgm:pt modelId="{DC6D6E49-5AF7-4FDA-BBAF-F61D2398841C}" type="sibTrans" cxnId="{E93FF4A5-DAFC-4B49-9E06-2C21474470B8}">
      <dgm:prSet/>
      <dgm:spPr/>
      <dgm:t>
        <a:bodyPr/>
        <a:lstStyle/>
        <a:p>
          <a:endParaRPr lang="fr-FR"/>
        </a:p>
      </dgm:t>
    </dgm:pt>
    <dgm:pt modelId="{062A1012-DFA7-47E6-8349-BED80F3FE729}">
      <dgm:prSet/>
      <dgm:spPr>
        <a:solidFill>
          <a:schemeClr val="accent3">
            <a:lumMod val="40000"/>
            <a:lumOff val="60000"/>
          </a:schemeClr>
        </a:solidFill>
      </dgm:spPr>
      <dgm:t>
        <a:bodyPr/>
        <a:lstStyle/>
        <a:p>
          <a:pPr rtl="0"/>
          <a:r>
            <a:rPr lang="en-GB" dirty="0" smtClean="0">
              <a:solidFill>
                <a:srgbClr val="0070C0"/>
              </a:solidFill>
            </a:rPr>
            <a:t>Introducing proper impact monitoring, evaluation and response mechanisms</a:t>
          </a:r>
          <a:r>
            <a:rPr lang="en-GB" dirty="0" smtClean="0"/>
            <a:t>.</a:t>
          </a:r>
          <a:endParaRPr lang="fr-FR" dirty="0"/>
        </a:p>
      </dgm:t>
    </dgm:pt>
    <dgm:pt modelId="{8DF01B95-40C5-4A8F-8C9B-60BF475D2983}" type="parTrans" cxnId="{BEE32C33-497C-400E-8D44-9C3815D1F4E3}">
      <dgm:prSet/>
      <dgm:spPr/>
      <dgm:t>
        <a:bodyPr/>
        <a:lstStyle/>
        <a:p>
          <a:endParaRPr lang="fr-FR"/>
        </a:p>
      </dgm:t>
    </dgm:pt>
    <dgm:pt modelId="{BB28FBF4-8A0A-4EA6-8EF0-185534E28B22}" type="sibTrans" cxnId="{BEE32C33-497C-400E-8D44-9C3815D1F4E3}">
      <dgm:prSet/>
      <dgm:spPr/>
      <dgm:t>
        <a:bodyPr/>
        <a:lstStyle/>
        <a:p>
          <a:endParaRPr lang="fr-FR"/>
        </a:p>
      </dgm:t>
    </dgm:pt>
    <dgm:pt modelId="{5C7E4B9F-9D8B-4831-9D4F-760C07319B4F}" type="pres">
      <dgm:prSet presAssocID="{F3EC5208-B2EB-438D-80F0-FDB529F08159}" presName="linear" presStyleCnt="0">
        <dgm:presLayoutVars>
          <dgm:animLvl val="lvl"/>
          <dgm:resizeHandles val="exact"/>
        </dgm:presLayoutVars>
      </dgm:prSet>
      <dgm:spPr/>
      <dgm:t>
        <a:bodyPr/>
        <a:lstStyle/>
        <a:p>
          <a:endParaRPr lang="fr-FR"/>
        </a:p>
      </dgm:t>
    </dgm:pt>
    <dgm:pt modelId="{297047F1-8181-4074-A676-60A331A75A93}" type="pres">
      <dgm:prSet presAssocID="{3540C845-124A-4B9F-B590-353DDDBFEFB6}" presName="parentText" presStyleLbl="node1" presStyleIdx="0" presStyleCnt="2">
        <dgm:presLayoutVars>
          <dgm:chMax val="0"/>
          <dgm:bulletEnabled val="1"/>
        </dgm:presLayoutVars>
      </dgm:prSet>
      <dgm:spPr/>
      <dgm:t>
        <a:bodyPr/>
        <a:lstStyle/>
        <a:p>
          <a:endParaRPr lang="fr-FR"/>
        </a:p>
      </dgm:t>
    </dgm:pt>
    <dgm:pt modelId="{F0970FCA-B4DC-4304-B6B8-ECB80C2C0500}" type="pres">
      <dgm:prSet presAssocID="{331CD26D-BC82-43A2-AA68-94EF65C90947}" presName="spacer" presStyleCnt="0"/>
      <dgm:spPr/>
    </dgm:pt>
    <dgm:pt modelId="{7BE07E1D-6B67-4929-BC76-6A2A199CC848}" type="pres">
      <dgm:prSet presAssocID="{C28C4338-FDA2-40BA-A3DC-CEA13F2D62E2}" presName="parentText" presStyleLbl="node1" presStyleIdx="1" presStyleCnt="2">
        <dgm:presLayoutVars>
          <dgm:chMax val="0"/>
          <dgm:bulletEnabled val="1"/>
        </dgm:presLayoutVars>
      </dgm:prSet>
      <dgm:spPr/>
      <dgm:t>
        <a:bodyPr/>
        <a:lstStyle/>
        <a:p>
          <a:endParaRPr lang="fr-FR"/>
        </a:p>
      </dgm:t>
    </dgm:pt>
    <dgm:pt modelId="{72374CA7-4094-45B5-BBA6-48B46BA4629D}" type="pres">
      <dgm:prSet presAssocID="{C28C4338-FDA2-40BA-A3DC-CEA13F2D62E2}" presName="childText" presStyleLbl="revTx" presStyleIdx="0" presStyleCnt="1">
        <dgm:presLayoutVars>
          <dgm:bulletEnabled val="1"/>
        </dgm:presLayoutVars>
      </dgm:prSet>
      <dgm:spPr/>
      <dgm:t>
        <a:bodyPr/>
        <a:lstStyle/>
        <a:p>
          <a:endParaRPr lang="fr-FR"/>
        </a:p>
      </dgm:t>
    </dgm:pt>
  </dgm:ptLst>
  <dgm:cxnLst>
    <dgm:cxn modelId="{E93FF4A5-DAFC-4B49-9E06-2C21474470B8}" srcId="{208147DA-60C2-461B-AFB0-2C48FBA429BA}" destId="{1C001AF1-2788-4A6F-85E8-9D2EC5964FF6}" srcOrd="7" destOrd="0" parTransId="{D38939DC-E462-4F83-BF40-FC2291D0CC0A}" sibTransId="{DC6D6E49-5AF7-4FDA-BBAF-F61D2398841C}"/>
    <dgm:cxn modelId="{991D5C02-3440-442E-8ED0-0F6B33703DCA}" type="presOf" srcId="{CBA1D409-E188-4EC7-A1B9-A4648AE3A634}" destId="{72374CA7-4094-45B5-BBA6-48B46BA4629D}" srcOrd="0" destOrd="7" presId="urn:microsoft.com/office/officeart/2005/8/layout/vList2"/>
    <dgm:cxn modelId="{554E037A-28AE-4385-94EC-F320B290FB4D}" type="presOf" srcId="{15383D14-5EA6-48D4-AFAA-69295EF65FB2}" destId="{72374CA7-4094-45B5-BBA6-48B46BA4629D}" srcOrd="0" destOrd="4" presId="urn:microsoft.com/office/officeart/2005/8/layout/vList2"/>
    <dgm:cxn modelId="{D7351101-170C-4D78-90D6-5378CAEF6F51}" type="presOf" srcId="{062A1012-DFA7-47E6-8349-BED80F3FE729}" destId="{72374CA7-4094-45B5-BBA6-48B46BA4629D}" srcOrd="0" destOrd="9" presId="urn:microsoft.com/office/officeart/2005/8/layout/vList2"/>
    <dgm:cxn modelId="{202A5F1C-E1CF-4EAF-95C2-503B2D666778}" type="presOf" srcId="{3540C845-124A-4B9F-B590-353DDDBFEFB6}" destId="{297047F1-8181-4074-A676-60A331A75A93}" srcOrd="0" destOrd="0" presId="urn:microsoft.com/office/officeart/2005/8/layout/vList2"/>
    <dgm:cxn modelId="{583A4F7C-9C38-4AA2-8F7D-9D593B41A579}" srcId="{208147DA-60C2-461B-AFB0-2C48FBA429BA}" destId="{DFE087AE-947D-4DF1-905B-457EB28971E6}" srcOrd="5" destOrd="0" parTransId="{4177C1A0-D821-46D9-8B8D-C2E5EEDD6BCF}" sibTransId="{B4C9EF48-E0AA-4871-8D57-274BF695640C}"/>
    <dgm:cxn modelId="{78C92066-1159-47BE-AD6A-C75DDB5D297A}" type="presOf" srcId="{F6F4C54E-D22E-4101-BF60-267EC3611354}" destId="{72374CA7-4094-45B5-BBA6-48B46BA4629D}" srcOrd="0" destOrd="3" presId="urn:microsoft.com/office/officeart/2005/8/layout/vList2"/>
    <dgm:cxn modelId="{830D8AD0-1B0E-42D4-94BA-9AC082196B94}" type="presOf" srcId="{C28C4338-FDA2-40BA-A3DC-CEA13F2D62E2}" destId="{7BE07E1D-6B67-4929-BC76-6A2A199CC848}" srcOrd="0" destOrd="0" presId="urn:microsoft.com/office/officeart/2005/8/layout/vList2"/>
    <dgm:cxn modelId="{8C8A3EE7-BEE7-42D2-B9CE-370450087504}" srcId="{C28C4338-FDA2-40BA-A3DC-CEA13F2D62E2}" destId="{208147DA-60C2-461B-AFB0-2C48FBA429BA}" srcOrd="0" destOrd="0" parTransId="{27DC7E6D-CF91-441E-8750-5A006B2F25D8}" sibTransId="{B1DC7049-7ACC-4FB4-8128-6B0E41364CA9}"/>
    <dgm:cxn modelId="{3F58D724-ABC0-4BEF-89C6-06DEB113B8CD}" srcId="{F3EC5208-B2EB-438D-80F0-FDB529F08159}" destId="{3540C845-124A-4B9F-B590-353DDDBFEFB6}" srcOrd="0" destOrd="0" parTransId="{F5F7C5A0-D2C4-452B-ACDE-DF25478EBDF8}" sibTransId="{331CD26D-BC82-43A2-AA68-94EF65C90947}"/>
    <dgm:cxn modelId="{E03F9960-1C1A-4ED2-897D-B7CD96BCC2EA}" srcId="{F3EC5208-B2EB-438D-80F0-FDB529F08159}" destId="{C28C4338-FDA2-40BA-A3DC-CEA13F2D62E2}" srcOrd="1" destOrd="0" parTransId="{25BED4CE-AB93-4285-B868-8A1842F41ED5}" sibTransId="{C64D039C-4C71-4DC5-A6A5-FE959CE4F6E5}"/>
    <dgm:cxn modelId="{4A7F7E31-7B45-4CBC-A08D-C20F337CB724}" srcId="{208147DA-60C2-461B-AFB0-2C48FBA429BA}" destId="{15383D14-5EA6-48D4-AFAA-69295EF65FB2}" srcOrd="3" destOrd="0" parTransId="{2FFEE2C9-9BFE-4C42-95F1-43BB4E14C07B}" sibTransId="{F85125A1-2B93-424F-9FE8-489DEE9976D8}"/>
    <dgm:cxn modelId="{243ABC93-5694-41A7-86A7-A34190CB2406}" type="presOf" srcId="{F18ECAEF-EE27-4401-89FA-A04CB1AABB68}" destId="{72374CA7-4094-45B5-BBA6-48B46BA4629D}" srcOrd="0" destOrd="2" presId="urn:microsoft.com/office/officeart/2005/8/layout/vList2"/>
    <dgm:cxn modelId="{C77B3A53-B375-453E-9036-30E4354D1FDC}" type="presOf" srcId="{C35EAA58-5A35-4D6E-A118-076F1E77183F}" destId="{72374CA7-4094-45B5-BBA6-48B46BA4629D}" srcOrd="0" destOrd="1" presId="urn:microsoft.com/office/officeart/2005/8/layout/vList2"/>
    <dgm:cxn modelId="{C4771226-348A-4954-8E7B-4A1B44FBBCF4}" srcId="{208147DA-60C2-461B-AFB0-2C48FBA429BA}" destId="{A0EB2728-F068-41FD-8243-922D4DE6FFD0}" srcOrd="4" destOrd="0" parTransId="{5317A96C-8037-45D2-8ECD-242AF681974A}" sibTransId="{3FAF2C26-F6D2-473B-ABD8-04CF9E9B3B4F}"/>
    <dgm:cxn modelId="{4F674888-6CC5-4B4D-B760-763684BF5923}" type="presOf" srcId="{F3EC5208-B2EB-438D-80F0-FDB529F08159}" destId="{5C7E4B9F-9D8B-4831-9D4F-760C07319B4F}" srcOrd="0" destOrd="0" presId="urn:microsoft.com/office/officeart/2005/8/layout/vList2"/>
    <dgm:cxn modelId="{AFC6E541-8A7F-48BA-BBE4-9B47A1A79063}" srcId="{208147DA-60C2-461B-AFB0-2C48FBA429BA}" destId="{CBA1D409-E188-4EC7-A1B9-A4648AE3A634}" srcOrd="6" destOrd="0" parTransId="{9F06DF85-69CC-4F36-8570-B8393B6CE8A1}" sibTransId="{75CF30BE-398F-4036-AFEE-1151DD014FE6}"/>
    <dgm:cxn modelId="{2749F241-A71E-4033-A6BB-AFB4C1227E7D}" type="presOf" srcId="{208147DA-60C2-461B-AFB0-2C48FBA429BA}" destId="{72374CA7-4094-45B5-BBA6-48B46BA4629D}" srcOrd="0" destOrd="0" presId="urn:microsoft.com/office/officeart/2005/8/layout/vList2"/>
    <dgm:cxn modelId="{915B5A6C-D23E-4640-AE18-0B413077C72E}" srcId="{208147DA-60C2-461B-AFB0-2C48FBA429BA}" destId="{C35EAA58-5A35-4D6E-A118-076F1E77183F}" srcOrd="0" destOrd="0" parTransId="{30659A69-3D34-4909-A0C6-8155E09E0F1C}" sibTransId="{5FBF1543-728A-42FC-9723-ECE4F0D1B1A4}"/>
    <dgm:cxn modelId="{BEE32C33-497C-400E-8D44-9C3815D1F4E3}" srcId="{208147DA-60C2-461B-AFB0-2C48FBA429BA}" destId="{062A1012-DFA7-47E6-8349-BED80F3FE729}" srcOrd="8" destOrd="0" parTransId="{8DF01B95-40C5-4A8F-8C9B-60BF475D2983}" sibTransId="{BB28FBF4-8A0A-4EA6-8EF0-185534E28B22}"/>
    <dgm:cxn modelId="{84F95994-6C8B-460C-8AD2-F8A0664BB810}" type="presOf" srcId="{1C001AF1-2788-4A6F-85E8-9D2EC5964FF6}" destId="{72374CA7-4094-45B5-BBA6-48B46BA4629D}" srcOrd="0" destOrd="8" presId="urn:microsoft.com/office/officeart/2005/8/layout/vList2"/>
    <dgm:cxn modelId="{9BE9AAD7-5962-462E-883E-358FFF851386}" srcId="{208147DA-60C2-461B-AFB0-2C48FBA429BA}" destId="{F6F4C54E-D22E-4101-BF60-267EC3611354}" srcOrd="2" destOrd="0" parTransId="{5D53A9A7-D966-44BE-9CDB-19B7ADD89348}" sibTransId="{8A35DF1B-E68A-40B0-A2BE-EE24E617E208}"/>
    <dgm:cxn modelId="{CF14BC64-8AAE-4564-8E63-232E4A52612E}" type="presOf" srcId="{A0EB2728-F068-41FD-8243-922D4DE6FFD0}" destId="{72374CA7-4094-45B5-BBA6-48B46BA4629D}" srcOrd="0" destOrd="5" presId="urn:microsoft.com/office/officeart/2005/8/layout/vList2"/>
    <dgm:cxn modelId="{B9EF0464-0D25-4DC9-AC56-A9069DB7B40A}" srcId="{208147DA-60C2-461B-AFB0-2C48FBA429BA}" destId="{F18ECAEF-EE27-4401-89FA-A04CB1AABB68}" srcOrd="1" destOrd="0" parTransId="{31DCB0B8-3415-4E7B-99E3-8878F3B36DA1}" sibTransId="{8CB15127-BC1B-49B9-BACA-713660F96629}"/>
    <dgm:cxn modelId="{5A5FE08D-7072-4729-B403-A273361D7580}" type="presOf" srcId="{DFE087AE-947D-4DF1-905B-457EB28971E6}" destId="{72374CA7-4094-45B5-BBA6-48B46BA4629D}" srcOrd="0" destOrd="6" presId="urn:microsoft.com/office/officeart/2005/8/layout/vList2"/>
    <dgm:cxn modelId="{E8EECCB2-6998-4892-A2E3-42D05FA0CE21}" type="presParOf" srcId="{5C7E4B9F-9D8B-4831-9D4F-760C07319B4F}" destId="{297047F1-8181-4074-A676-60A331A75A93}" srcOrd="0" destOrd="0" presId="urn:microsoft.com/office/officeart/2005/8/layout/vList2"/>
    <dgm:cxn modelId="{1CA90408-90F1-4DA0-A88E-AA68F5AD0617}" type="presParOf" srcId="{5C7E4B9F-9D8B-4831-9D4F-760C07319B4F}" destId="{F0970FCA-B4DC-4304-B6B8-ECB80C2C0500}" srcOrd="1" destOrd="0" presId="urn:microsoft.com/office/officeart/2005/8/layout/vList2"/>
    <dgm:cxn modelId="{ED336C60-70CF-4B0D-8B20-4E0E7C19753D}" type="presParOf" srcId="{5C7E4B9F-9D8B-4831-9D4F-760C07319B4F}" destId="{7BE07E1D-6B67-4929-BC76-6A2A199CC848}" srcOrd="2" destOrd="0" presId="urn:microsoft.com/office/officeart/2005/8/layout/vList2"/>
    <dgm:cxn modelId="{7B485882-8765-4CCF-B728-4E356B63C254}" type="presParOf" srcId="{5C7E4B9F-9D8B-4831-9D4F-760C07319B4F}" destId="{72374CA7-4094-45B5-BBA6-48B46BA4629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1AED19-8AF8-43B3-BEF7-330E42D186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DC4E6582-F7FC-487B-81F1-934F66BAA75A}">
      <dgm:prSet/>
      <dgm:spPr>
        <a:solidFill>
          <a:schemeClr val="accent2"/>
        </a:solidFill>
      </dgm:spPr>
      <dgm:t>
        <a:bodyPr/>
        <a:lstStyle/>
        <a:p>
          <a:pPr rtl="0"/>
          <a:r>
            <a:rPr lang="en-GB" b="1" smtClean="0"/>
            <a:t>Implementation plan at country level</a:t>
          </a:r>
          <a:endParaRPr lang="fr-FR"/>
        </a:p>
      </dgm:t>
    </dgm:pt>
    <dgm:pt modelId="{3FE1E71F-F4B6-43D5-8C6E-F3279F9DF249}" type="parTrans" cxnId="{5B1E69D8-29BF-4DBE-89BE-A2EB9A04E1CA}">
      <dgm:prSet/>
      <dgm:spPr/>
      <dgm:t>
        <a:bodyPr/>
        <a:lstStyle/>
        <a:p>
          <a:endParaRPr lang="fr-FR"/>
        </a:p>
      </dgm:t>
    </dgm:pt>
    <dgm:pt modelId="{798E68BE-6E84-4D13-8FDF-D17338BF4BA7}" type="sibTrans" cxnId="{5B1E69D8-29BF-4DBE-89BE-A2EB9A04E1CA}">
      <dgm:prSet/>
      <dgm:spPr/>
      <dgm:t>
        <a:bodyPr/>
        <a:lstStyle/>
        <a:p>
          <a:endParaRPr lang="fr-FR"/>
        </a:p>
      </dgm:t>
    </dgm:pt>
    <dgm:pt modelId="{C1901AFC-0379-48D1-ABA1-ED854E0C785F}">
      <dgm:prSet/>
      <dgm:spPr/>
      <dgm:t>
        <a:bodyPr/>
        <a:lstStyle/>
        <a:p>
          <a:pPr rtl="0"/>
          <a:r>
            <a:rPr lang="en-GB" b="1" i="1" dirty="0" smtClean="0"/>
            <a:t>Role of the private sector and civil society </a:t>
          </a:r>
          <a:endParaRPr lang="fr-FR" dirty="0"/>
        </a:p>
      </dgm:t>
    </dgm:pt>
    <dgm:pt modelId="{5456EE45-409A-4FCE-94FD-2C44F822DAC0}" type="parTrans" cxnId="{E2B8B785-7551-47E0-BD4E-FE8348267752}">
      <dgm:prSet/>
      <dgm:spPr/>
      <dgm:t>
        <a:bodyPr/>
        <a:lstStyle/>
        <a:p>
          <a:endParaRPr lang="fr-FR"/>
        </a:p>
      </dgm:t>
    </dgm:pt>
    <dgm:pt modelId="{8F284515-9ED5-4BAF-B817-A3B1680DF54E}" type="sibTrans" cxnId="{E2B8B785-7551-47E0-BD4E-FE8348267752}">
      <dgm:prSet/>
      <dgm:spPr/>
      <dgm:t>
        <a:bodyPr/>
        <a:lstStyle/>
        <a:p>
          <a:endParaRPr lang="fr-FR"/>
        </a:p>
      </dgm:t>
    </dgm:pt>
    <dgm:pt modelId="{91140E05-2E05-4761-AC67-39921FDC1F17}">
      <dgm:prSet/>
      <dgm:spPr>
        <a:solidFill>
          <a:schemeClr val="accent3">
            <a:lumMod val="40000"/>
            <a:lumOff val="60000"/>
          </a:schemeClr>
        </a:solidFill>
        <a:ln>
          <a:solidFill>
            <a:schemeClr val="accent3">
              <a:lumMod val="40000"/>
              <a:lumOff val="60000"/>
            </a:schemeClr>
          </a:solidFill>
        </a:ln>
      </dgm:spPr>
      <dgm:t>
        <a:bodyPr/>
        <a:lstStyle/>
        <a:p>
          <a:pPr rtl="0"/>
          <a:r>
            <a:rPr lang="en-GB" dirty="0" smtClean="0">
              <a:solidFill>
                <a:srgbClr val="0070C0"/>
              </a:solidFill>
            </a:rPr>
            <a:t>The private sector is ultimately the engine of bioenergy development. </a:t>
          </a:r>
          <a:endParaRPr lang="fr-FR" dirty="0">
            <a:solidFill>
              <a:srgbClr val="0070C0"/>
            </a:solidFill>
          </a:endParaRPr>
        </a:p>
      </dgm:t>
    </dgm:pt>
    <dgm:pt modelId="{BD30A4C5-D761-4EAD-97AD-ABA6F5D3A975}" type="parTrans" cxnId="{18F14CA8-A40A-4768-9001-57D51D508DF0}">
      <dgm:prSet/>
      <dgm:spPr/>
      <dgm:t>
        <a:bodyPr/>
        <a:lstStyle/>
        <a:p>
          <a:endParaRPr lang="fr-FR"/>
        </a:p>
      </dgm:t>
    </dgm:pt>
    <dgm:pt modelId="{0D75D881-373B-479C-8610-E4BB79C35D56}" type="sibTrans" cxnId="{18F14CA8-A40A-4768-9001-57D51D508DF0}">
      <dgm:prSet/>
      <dgm:spPr/>
      <dgm:t>
        <a:bodyPr/>
        <a:lstStyle/>
        <a:p>
          <a:endParaRPr lang="fr-FR"/>
        </a:p>
      </dgm:t>
    </dgm:pt>
    <dgm:pt modelId="{D0769736-5A31-42D5-BAB3-FFA071024AA0}">
      <dgm:prSet/>
      <dgm:spPr>
        <a:solidFill>
          <a:schemeClr val="accent3">
            <a:lumMod val="40000"/>
            <a:lumOff val="60000"/>
          </a:schemeClr>
        </a:solidFill>
        <a:ln>
          <a:solidFill>
            <a:schemeClr val="accent3">
              <a:lumMod val="40000"/>
              <a:lumOff val="60000"/>
            </a:schemeClr>
          </a:solidFill>
        </a:ln>
      </dgm:spPr>
      <dgm:t>
        <a:bodyPr/>
        <a:lstStyle/>
        <a:p>
          <a:pPr rtl="0"/>
          <a:r>
            <a:rPr lang="en-GB" dirty="0" smtClean="0">
              <a:solidFill>
                <a:srgbClr val="0070C0"/>
              </a:solidFill>
            </a:rPr>
            <a:t>Civil Society Organisations: watchdog for government and business actions. Stimulate sustainable business models and good practices for bioenergy investments. </a:t>
          </a:r>
          <a:endParaRPr lang="fr-FR" dirty="0">
            <a:solidFill>
              <a:srgbClr val="0070C0"/>
            </a:solidFill>
          </a:endParaRPr>
        </a:p>
      </dgm:t>
    </dgm:pt>
    <dgm:pt modelId="{44AB8249-29C8-47E8-8E76-18854BE24271}" type="parTrans" cxnId="{D6DFED25-A110-40BD-B4AD-26A10BBF426B}">
      <dgm:prSet/>
      <dgm:spPr/>
      <dgm:t>
        <a:bodyPr/>
        <a:lstStyle/>
        <a:p>
          <a:endParaRPr lang="fr-FR"/>
        </a:p>
      </dgm:t>
    </dgm:pt>
    <dgm:pt modelId="{D1F64672-B979-4CB8-97D7-3894EE5EC056}" type="sibTrans" cxnId="{D6DFED25-A110-40BD-B4AD-26A10BBF426B}">
      <dgm:prSet/>
      <dgm:spPr/>
      <dgm:t>
        <a:bodyPr/>
        <a:lstStyle/>
        <a:p>
          <a:endParaRPr lang="fr-FR"/>
        </a:p>
      </dgm:t>
    </dgm:pt>
    <dgm:pt modelId="{42A53EEF-D815-49DB-8461-57D5C873B426}">
      <dgm:prSet/>
      <dgm:spPr>
        <a:solidFill>
          <a:schemeClr val="accent3">
            <a:lumMod val="40000"/>
            <a:lumOff val="60000"/>
          </a:schemeClr>
        </a:solidFill>
        <a:ln>
          <a:solidFill>
            <a:schemeClr val="accent3">
              <a:lumMod val="40000"/>
              <a:lumOff val="60000"/>
            </a:schemeClr>
          </a:solidFill>
        </a:ln>
      </dgm:spPr>
      <dgm:t>
        <a:bodyPr/>
        <a:lstStyle/>
        <a:p>
          <a:pPr rtl="0"/>
          <a:r>
            <a:rPr lang="en-GB" dirty="0" smtClean="0">
              <a:solidFill>
                <a:srgbClr val="0070C0"/>
              </a:solidFill>
            </a:rPr>
            <a:t>SMEs have a special role in the development of sustainable bioenergy given their great capacity to involve local communities. </a:t>
          </a:r>
          <a:endParaRPr lang="fr-FR" dirty="0">
            <a:solidFill>
              <a:srgbClr val="0070C0"/>
            </a:solidFill>
          </a:endParaRPr>
        </a:p>
      </dgm:t>
    </dgm:pt>
    <dgm:pt modelId="{14780FA5-10FB-4EC7-8B87-27C322B2679A}" type="parTrans" cxnId="{C50B5E4E-7ACF-4B65-821A-F001762AFA36}">
      <dgm:prSet/>
      <dgm:spPr/>
    </dgm:pt>
    <dgm:pt modelId="{20873CDD-6371-4B9F-9DA3-23C75DF0F203}" type="sibTrans" cxnId="{C50B5E4E-7ACF-4B65-821A-F001762AFA36}">
      <dgm:prSet/>
      <dgm:spPr/>
    </dgm:pt>
    <dgm:pt modelId="{B899E5EF-58D6-4820-98F0-2406D270B9A4}">
      <dgm:prSet/>
      <dgm:spPr>
        <a:solidFill>
          <a:schemeClr val="accent3">
            <a:lumMod val="40000"/>
            <a:lumOff val="60000"/>
          </a:schemeClr>
        </a:solidFill>
        <a:ln>
          <a:solidFill>
            <a:schemeClr val="accent3">
              <a:lumMod val="40000"/>
              <a:lumOff val="60000"/>
            </a:schemeClr>
          </a:solidFill>
        </a:ln>
      </dgm:spPr>
      <dgm:t>
        <a:bodyPr/>
        <a:lstStyle/>
        <a:p>
          <a:pPr rtl="0"/>
          <a:r>
            <a:rPr lang="en-GB" dirty="0" smtClean="0">
              <a:solidFill>
                <a:srgbClr val="0070C0"/>
              </a:solidFill>
            </a:rPr>
            <a:t>Large industrial and agricultural processing companies should be encouraged to develop bioenergy production units from their own waste streams. </a:t>
          </a:r>
          <a:endParaRPr lang="fr-FR" dirty="0">
            <a:solidFill>
              <a:srgbClr val="0070C0"/>
            </a:solidFill>
          </a:endParaRPr>
        </a:p>
      </dgm:t>
    </dgm:pt>
    <dgm:pt modelId="{36C6AB9F-D674-48DC-91A2-766C88F3847F}" type="parTrans" cxnId="{575DBE02-47C7-4208-BB1C-D03E95A06359}">
      <dgm:prSet/>
      <dgm:spPr/>
    </dgm:pt>
    <dgm:pt modelId="{A8E2741B-8753-44E5-B584-94585F7691BA}" type="sibTrans" cxnId="{575DBE02-47C7-4208-BB1C-D03E95A06359}">
      <dgm:prSet/>
      <dgm:spPr/>
    </dgm:pt>
    <dgm:pt modelId="{3D6971E1-6E56-453A-8A3A-A465C3B605B0}" type="pres">
      <dgm:prSet presAssocID="{701AED19-8AF8-43B3-BEF7-330E42D186BC}" presName="linear" presStyleCnt="0">
        <dgm:presLayoutVars>
          <dgm:animLvl val="lvl"/>
          <dgm:resizeHandles val="exact"/>
        </dgm:presLayoutVars>
      </dgm:prSet>
      <dgm:spPr/>
      <dgm:t>
        <a:bodyPr/>
        <a:lstStyle/>
        <a:p>
          <a:endParaRPr lang="fr-FR"/>
        </a:p>
      </dgm:t>
    </dgm:pt>
    <dgm:pt modelId="{19536271-4475-4AA4-AB40-3CE096C95FB5}" type="pres">
      <dgm:prSet presAssocID="{DC4E6582-F7FC-487B-81F1-934F66BAA75A}" presName="parentText" presStyleLbl="node1" presStyleIdx="0" presStyleCnt="2">
        <dgm:presLayoutVars>
          <dgm:chMax val="0"/>
          <dgm:bulletEnabled val="1"/>
        </dgm:presLayoutVars>
      </dgm:prSet>
      <dgm:spPr/>
      <dgm:t>
        <a:bodyPr/>
        <a:lstStyle/>
        <a:p>
          <a:endParaRPr lang="fr-FR"/>
        </a:p>
      </dgm:t>
    </dgm:pt>
    <dgm:pt modelId="{4286A52E-B57C-44AF-A9C7-C2DB44DB1816}" type="pres">
      <dgm:prSet presAssocID="{798E68BE-6E84-4D13-8FDF-D17338BF4BA7}" presName="spacer" presStyleCnt="0"/>
      <dgm:spPr/>
    </dgm:pt>
    <dgm:pt modelId="{641529F4-F7AD-4965-AA9B-2DFCBB2826EA}" type="pres">
      <dgm:prSet presAssocID="{C1901AFC-0379-48D1-ABA1-ED854E0C785F}" presName="parentText" presStyleLbl="node1" presStyleIdx="1" presStyleCnt="2">
        <dgm:presLayoutVars>
          <dgm:chMax val="0"/>
          <dgm:bulletEnabled val="1"/>
        </dgm:presLayoutVars>
      </dgm:prSet>
      <dgm:spPr/>
      <dgm:t>
        <a:bodyPr/>
        <a:lstStyle/>
        <a:p>
          <a:endParaRPr lang="fr-FR"/>
        </a:p>
      </dgm:t>
    </dgm:pt>
    <dgm:pt modelId="{7BCB3F50-A113-4D08-AC28-1783E504BEAB}" type="pres">
      <dgm:prSet presAssocID="{C1901AFC-0379-48D1-ABA1-ED854E0C785F}" presName="childText" presStyleLbl="revTx" presStyleIdx="0" presStyleCnt="1">
        <dgm:presLayoutVars>
          <dgm:bulletEnabled val="1"/>
        </dgm:presLayoutVars>
      </dgm:prSet>
      <dgm:spPr/>
      <dgm:t>
        <a:bodyPr/>
        <a:lstStyle/>
        <a:p>
          <a:endParaRPr lang="fr-FR"/>
        </a:p>
      </dgm:t>
    </dgm:pt>
  </dgm:ptLst>
  <dgm:cxnLst>
    <dgm:cxn modelId="{18F14CA8-A40A-4768-9001-57D51D508DF0}" srcId="{C1901AFC-0379-48D1-ABA1-ED854E0C785F}" destId="{91140E05-2E05-4761-AC67-39921FDC1F17}" srcOrd="0" destOrd="0" parTransId="{BD30A4C5-D761-4EAD-97AD-ABA6F5D3A975}" sibTransId="{0D75D881-373B-479C-8610-E4BB79C35D56}"/>
    <dgm:cxn modelId="{692BD7C1-F447-4519-894E-0A006F77CA89}" type="presOf" srcId="{DC4E6582-F7FC-487B-81F1-934F66BAA75A}" destId="{19536271-4475-4AA4-AB40-3CE096C95FB5}" srcOrd="0" destOrd="0" presId="urn:microsoft.com/office/officeart/2005/8/layout/vList2"/>
    <dgm:cxn modelId="{D6DFED25-A110-40BD-B4AD-26A10BBF426B}" srcId="{C1901AFC-0379-48D1-ABA1-ED854E0C785F}" destId="{D0769736-5A31-42D5-BAB3-FFA071024AA0}" srcOrd="3" destOrd="0" parTransId="{44AB8249-29C8-47E8-8E76-18854BE24271}" sibTransId="{D1F64672-B979-4CB8-97D7-3894EE5EC056}"/>
    <dgm:cxn modelId="{7A0F0A1A-5B20-4267-A0DA-D3EF7FC98465}" type="presOf" srcId="{D0769736-5A31-42D5-BAB3-FFA071024AA0}" destId="{7BCB3F50-A113-4D08-AC28-1783E504BEAB}" srcOrd="0" destOrd="3" presId="urn:microsoft.com/office/officeart/2005/8/layout/vList2"/>
    <dgm:cxn modelId="{2D1AB5CC-D08E-4616-8A1C-74A95C587890}" type="presOf" srcId="{42A53EEF-D815-49DB-8461-57D5C873B426}" destId="{7BCB3F50-A113-4D08-AC28-1783E504BEAB}" srcOrd="0" destOrd="1" presId="urn:microsoft.com/office/officeart/2005/8/layout/vList2"/>
    <dgm:cxn modelId="{8713568B-8B8F-41AD-8971-D9B7022A335F}" type="presOf" srcId="{B899E5EF-58D6-4820-98F0-2406D270B9A4}" destId="{7BCB3F50-A113-4D08-AC28-1783E504BEAB}" srcOrd="0" destOrd="2" presId="urn:microsoft.com/office/officeart/2005/8/layout/vList2"/>
    <dgm:cxn modelId="{575DBE02-47C7-4208-BB1C-D03E95A06359}" srcId="{C1901AFC-0379-48D1-ABA1-ED854E0C785F}" destId="{B899E5EF-58D6-4820-98F0-2406D270B9A4}" srcOrd="2" destOrd="0" parTransId="{36C6AB9F-D674-48DC-91A2-766C88F3847F}" sibTransId="{A8E2741B-8753-44E5-B584-94585F7691BA}"/>
    <dgm:cxn modelId="{E2B8B785-7551-47E0-BD4E-FE8348267752}" srcId="{701AED19-8AF8-43B3-BEF7-330E42D186BC}" destId="{C1901AFC-0379-48D1-ABA1-ED854E0C785F}" srcOrd="1" destOrd="0" parTransId="{5456EE45-409A-4FCE-94FD-2C44F822DAC0}" sibTransId="{8F284515-9ED5-4BAF-B817-A3B1680DF54E}"/>
    <dgm:cxn modelId="{2B3E9C46-41D7-4439-BFD4-B6C153D35728}" type="presOf" srcId="{C1901AFC-0379-48D1-ABA1-ED854E0C785F}" destId="{641529F4-F7AD-4965-AA9B-2DFCBB2826EA}" srcOrd="0" destOrd="0" presId="urn:microsoft.com/office/officeart/2005/8/layout/vList2"/>
    <dgm:cxn modelId="{949917FF-76AF-427E-8767-829321729568}" type="presOf" srcId="{701AED19-8AF8-43B3-BEF7-330E42D186BC}" destId="{3D6971E1-6E56-453A-8A3A-A465C3B605B0}" srcOrd="0" destOrd="0" presId="urn:microsoft.com/office/officeart/2005/8/layout/vList2"/>
    <dgm:cxn modelId="{C50B5E4E-7ACF-4B65-821A-F001762AFA36}" srcId="{C1901AFC-0379-48D1-ABA1-ED854E0C785F}" destId="{42A53EEF-D815-49DB-8461-57D5C873B426}" srcOrd="1" destOrd="0" parTransId="{14780FA5-10FB-4EC7-8B87-27C322B2679A}" sibTransId="{20873CDD-6371-4B9F-9DA3-23C75DF0F203}"/>
    <dgm:cxn modelId="{FA4E6F0A-BD12-4736-A065-0E488FC190BB}" type="presOf" srcId="{91140E05-2E05-4761-AC67-39921FDC1F17}" destId="{7BCB3F50-A113-4D08-AC28-1783E504BEAB}" srcOrd="0" destOrd="0" presId="urn:microsoft.com/office/officeart/2005/8/layout/vList2"/>
    <dgm:cxn modelId="{5B1E69D8-29BF-4DBE-89BE-A2EB9A04E1CA}" srcId="{701AED19-8AF8-43B3-BEF7-330E42D186BC}" destId="{DC4E6582-F7FC-487B-81F1-934F66BAA75A}" srcOrd="0" destOrd="0" parTransId="{3FE1E71F-F4B6-43D5-8C6E-F3279F9DF249}" sibTransId="{798E68BE-6E84-4D13-8FDF-D17338BF4BA7}"/>
    <dgm:cxn modelId="{D5FA32CA-909F-4192-855A-9D83C773BC0D}" type="presParOf" srcId="{3D6971E1-6E56-453A-8A3A-A465C3B605B0}" destId="{19536271-4475-4AA4-AB40-3CE096C95FB5}" srcOrd="0" destOrd="0" presId="urn:microsoft.com/office/officeart/2005/8/layout/vList2"/>
    <dgm:cxn modelId="{77057B0D-B497-4FE9-8684-66E534E0A212}" type="presParOf" srcId="{3D6971E1-6E56-453A-8A3A-A465C3B605B0}" destId="{4286A52E-B57C-44AF-A9C7-C2DB44DB1816}" srcOrd="1" destOrd="0" presId="urn:microsoft.com/office/officeart/2005/8/layout/vList2"/>
    <dgm:cxn modelId="{93E65149-88D8-4F44-80E5-60852E9901A3}" type="presParOf" srcId="{3D6971E1-6E56-453A-8A3A-A465C3B605B0}" destId="{641529F4-F7AD-4965-AA9B-2DFCBB2826EA}" srcOrd="2" destOrd="0" presId="urn:microsoft.com/office/officeart/2005/8/layout/vList2"/>
    <dgm:cxn modelId="{CB972BB1-0A13-4103-B046-DA32E77E6173}" type="presParOf" srcId="{3D6971E1-6E56-453A-8A3A-A465C3B605B0}" destId="{7BCB3F50-A113-4D08-AC28-1783E504BEA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4325BA0-6AC9-4324-9A2E-FBE7EF6A80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F33096A3-16F6-4896-AE5B-691368947D5C}">
      <dgm:prSet/>
      <dgm:spPr>
        <a:solidFill>
          <a:schemeClr val="accent2"/>
        </a:solidFill>
      </dgm:spPr>
      <dgm:t>
        <a:bodyPr/>
        <a:lstStyle/>
        <a:p>
          <a:pPr rtl="0"/>
          <a:r>
            <a:rPr lang="en-GB" b="1" smtClean="0"/>
            <a:t>Developing monitoring systems</a:t>
          </a:r>
          <a:endParaRPr lang="fr-FR"/>
        </a:p>
      </dgm:t>
    </dgm:pt>
    <dgm:pt modelId="{03638968-BC19-4B4E-8F25-404BF4F16BDD}" type="parTrans" cxnId="{C5FB8A85-9602-4D8E-8D5E-8624B3844FC9}">
      <dgm:prSet/>
      <dgm:spPr/>
      <dgm:t>
        <a:bodyPr/>
        <a:lstStyle/>
        <a:p>
          <a:endParaRPr lang="fr-FR"/>
        </a:p>
      </dgm:t>
    </dgm:pt>
    <dgm:pt modelId="{2006431D-AE0F-4678-A893-4B171CEE2FD4}" type="sibTrans" cxnId="{C5FB8A85-9602-4D8E-8D5E-8624B3844FC9}">
      <dgm:prSet/>
      <dgm:spPr/>
      <dgm:t>
        <a:bodyPr/>
        <a:lstStyle/>
        <a:p>
          <a:endParaRPr lang="fr-FR"/>
        </a:p>
      </dgm:t>
    </dgm:pt>
    <dgm:pt modelId="{60DAF824-4A64-426E-9966-125799BDDE38}">
      <dgm:prSet/>
      <dgm:spPr>
        <a:solidFill>
          <a:schemeClr val="accent3">
            <a:lumMod val="40000"/>
            <a:lumOff val="60000"/>
          </a:schemeClr>
        </a:solidFill>
      </dgm:spPr>
      <dgm:t>
        <a:bodyPr/>
        <a:lstStyle/>
        <a:p>
          <a:pPr rtl="0"/>
          <a:r>
            <a:rPr lang="en-GB" dirty="0" smtClean="0">
              <a:solidFill>
                <a:srgbClr val="0070C0"/>
              </a:solidFill>
            </a:rPr>
            <a:t>Purpose : detect, measure and register all relevant challenges and performances against benchmarks due to bioenergy policies implementation and provide feedback to policymakers and other stakeholders. </a:t>
          </a:r>
          <a:endParaRPr lang="fr-FR" dirty="0">
            <a:solidFill>
              <a:srgbClr val="0070C0"/>
            </a:solidFill>
          </a:endParaRPr>
        </a:p>
      </dgm:t>
    </dgm:pt>
    <dgm:pt modelId="{0F2F7E17-9BAD-4514-9CE4-C93649EF64F1}" type="parTrans" cxnId="{435FE238-C7BB-4F45-B7FB-1194054C5230}">
      <dgm:prSet/>
      <dgm:spPr/>
      <dgm:t>
        <a:bodyPr/>
        <a:lstStyle/>
        <a:p>
          <a:endParaRPr lang="fr-FR"/>
        </a:p>
      </dgm:t>
    </dgm:pt>
    <dgm:pt modelId="{793CA6FD-03D2-45A3-A660-3074C7705F8C}" type="sibTrans" cxnId="{435FE238-C7BB-4F45-B7FB-1194054C5230}">
      <dgm:prSet/>
      <dgm:spPr/>
      <dgm:t>
        <a:bodyPr/>
        <a:lstStyle/>
        <a:p>
          <a:endParaRPr lang="fr-FR"/>
        </a:p>
      </dgm:t>
    </dgm:pt>
    <dgm:pt modelId="{38AF1A2A-2047-4778-B010-F511994300E1}">
      <dgm:prSet/>
      <dgm:spPr>
        <a:solidFill>
          <a:schemeClr val="accent3">
            <a:lumMod val="40000"/>
            <a:lumOff val="60000"/>
          </a:schemeClr>
        </a:solidFill>
      </dgm:spPr>
      <dgm:t>
        <a:bodyPr/>
        <a:lstStyle/>
        <a:p>
          <a:pPr rtl="0"/>
          <a:r>
            <a:rPr lang="en-GB" dirty="0" smtClean="0">
              <a:solidFill>
                <a:srgbClr val="0070C0"/>
              </a:solidFill>
            </a:rPr>
            <a:t>Measuring and analysing the impacts of national bioenergy policies (achievement of targets, budget control and impact assessment). </a:t>
          </a:r>
          <a:endParaRPr lang="fr-FR" dirty="0">
            <a:solidFill>
              <a:srgbClr val="0070C0"/>
            </a:solidFill>
          </a:endParaRPr>
        </a:p>
      </dgm:t>
    </dgm:pt>
    <dgm:pt modelId="{A50821A6-D4D3-42AF-92B3-41B809150BBA}" type="parTrans" cxnId="{6A66C2DE-8535-4CA4-B706-9BBAD971C639}">
      <dgm:prSet/>
      <dgm:spPr/>
      <dgm:t>
        <a:bodyPr/>
        <a:lstStyle/>
        <a:p>
          <a:endParaRPr lang="fr-FR"/>
        </a:p>
      </dgm:t>
    </dgm:pt>
    <dgm:pt modelId="{A0EBB6B9-C617-4E70-BFEE-60E23F9E71B3}" type="sibTrans" cxnId="{6A66C2DE-8535-4CA4-B706-9BBAD971C639}">
      <dgm:prSet/>
      <dgm:spPr/>
      <dgm:t>
        <a:bodyPr/>
        <a:lstStyle/>
        <a:p>
          <a:endParaRPr lang="fr-FR"/>
        </a:p>
      </dgm:t>
    </dgm:pt>
    <dgm:pt modelId="{8933C221-235B-43B2-9E8C-D7A19FF48378}">
      <dgm:prSet/>
      <dgm:spPr>
        <a:solidFill>
          <a:schemeClr val="accent3">
            <a:lumMod val="40000"/>
            <a:lumOff val="60000"/>
          </a:schemeClr>
        </a:solidFill>
      </dgm:spPr>
      <dgm:t>
        <a:bodyPr/>
        <a:lstStyle/>
        <a:p>
          <a:pPr rtl="0"/>
          <a:r>
            <a:rPr lang="en-GB" dirty="0" smtClean="0">
              <a:solidFill>
                <a:srgbClr val="0070C0"/>
              </a:solidFill>
            </a:rPr>
            <a:t>Analysing sustainability of land and water use, GHG emissions, biodiversity and other socioeconomic effects.</a:t>
          </a:r>
          <a:endParaRPr lang="fr-FR" dirty="0">
            <a:solidFill>
              <a:srgbClr val="0070C0"/>
            </a:solidFill>
          </a:endParaRPr>
        </a:p>
      </dgm:t>
    </dgm:pt>
    <dgm:pt modelId="{D0DF178C-9FF7-429E-B79F-9D329E868103}" type="parTrans" cxnId="{FB14DAA7-09F2-482C-9B9F-01302BF40EA3}">
      <dgm:prSet/>
      <dgm:spPr/>
      <dgm:t>
        <a:bodyPr/>
        <a:lstStyle/>
        <a:p>
          <a:endParaRPr lang="fr-FR"/>
        </a:p>
      </dgm:t>
    </dgm:pt>
    <dgm:pt modelId="{1E527BD8-6926-4233-B62E-0AD63EFC5521}" type="sibTrans" cxnId="{FB14DAA7-09F2-482C-9B9F-01302BF40EA3}">
      <dgm:prSet/>
      <dgm:spPr/>
      <dgm:t>
        <a:bodyPr/>
        <a:lstStyle/>
        <a:p>
          <a:endParaRPr lang="fr-FR"/>
        </a:p>
      </dgm:t>
    </dgm:pt>
    <dgm:pt modelId="{04C820A5-829A-40F5-B2AC-A4BEC618A7A0}">
      <dgm:prSet/>
      <dgm:spPr>
        <a:solidFill>
          <a:schemeClr val="accent3">
            <a:lumMod val="40000"/>
            <a:lumOff val="60000"/>
          </a:schemeClr>
        </a:solidFill>
      </dgm:spPr>
      <dgm:t>
        <a:bodyPr/>
        <a:lstStyle/>
        <a:p>
          <a:pPr rtl="0"/>
          <a:r>
            <a:rPr lang="en-GB" dirty="0" smtClean="0">
              <a:solidFill>
                <a:srgbClr val="0070C0"/>
              </a:solidFill>
            </a:rPr>
            <a:t>Introducing and monitoring certification schemes to guarantee sustainability and traceability of bioenergy products.</a:t>
          </a:r>
          <a:endParaRPr lang="fr-FR" dirty="0">
            <a:solidFill>
              <a:srgbClr val="0070C0"/>
            </a:solidFill>
          </a:endParaRPr>
        </a:p>
      </dgm:t>
    </dgm:pt>
    <dgm:pt modelId="{660EF1CF-1DA8-40BE-AB03-1A8DDDEF9421}" type="parTrans" cxnId="{DA9FF2E3-230A-44F9-8A07-34BE2144550F}">
      <dgm:prSet/>
      <dgm:spPr/>
      <dgm:t>
        <a:bodyPr/>
        <a:lstStyle/>
        <a:p>
          <a:endParaRPr lang="fr-FR"/>
        </a:p>
      </dgm:t>
    </dgm:pt>
    <dgm:pt modelId="{44544EBE-D885-4363-8627-A0720A2FC9AD}" type="sibTrans" cxnId="{DA9FF2E3-230A-44F9-8A07-34BE2144550F}">
      <dgm:prSet/>
      <dgm:spPr/>
      <dgm:t>
        <a:bodyPr/>
        <a:lstStyle/>
        <a:p>
          <a:endParaRPr lang="fr-FR"/>
        </a:p>
      </dgm:t>
    </dgm:pt>
    <dgm:pt modelId="{D456EE52-4180-4B14-A6E8-FFC0133DAD8F}">
      <dgm:prSet/>
      <dgm:spPr>
        <a:solidFill>
          <a:schemeClr val="accent3">
            <a:lumMod val="40000"/>
            <a:lumOff val="60000"/>
          </a:schemeClr>
        </a:solidFill>
      </dgm:spPr>
      <dgm:t>
        <a:bodyPr/>
        <a:lstStyle/>
        <a:p>
          <a:pPr rtl="0"/>
          <a:r>
            <a:rPr lang="en-GB" dirty="0" smtClean="0">
              <a:solidFill>
                <a:srgbClr val="0070C0"/>
              </a:solidFill>
            </a:rPr>
            <a:t>Tracking system for land tenure transactions and legal cases</a:t>
          </a:r>
          <a:endParaRPr lang="fr-FR" dirty="0">
            <a:solidFill>
              <a:srgbClr val="0070C0"/>
            </a:solidFill>
          </a:endParaRPr>
        </a:p>
      </dgm:t>
    </dgm:pt>
    <dgm:pt modelId="{2305A271-5A36-4B41-B97A-F08894A41C13}" type="parTrans" cxnId="{C8DBAC9D-4F7E-4952-88DB-F260312DD812}">
      <dgm:prSet/>
      <dgm:spPr/>
      <dgm:t>
        <a:bodyPr/>
        <a:lstStyle/>
        <a:p>
          <a:endParaRPr lang="fr-FR"/>
        </a:p>
      </dgm:t>
    </dgm:pt>
    <dgm:pt modelId="{448457D7-3822-44F5-AEE1-3AAEAE9C1926}" type="sibTrans" cxnId="{C8DBAC9D-4F7E-4952-88DB-F260312DD812}">
      <dgm:prSet/>
      <dgm:spPr/>
      <dgm:t>
        <a:bodyPr/>
        <a:lstStyle/>
        <a:p>
          <a:endParaRPr lang="fr-FR"/>
        </a:p>
      </dgm:t>
    </dgm:pt>
    <dgm:pt modelId="{89034E52-BD2B-4B92-A740-6C1D9734ADF1}">
      <dgm:prSet/>
      <dgm:spPr>
        <a:solidFill>
          <a:schemeClr val="accent3">
            <a:lumMod val="40000"/>
            <a:lumOff val="60000"/>
          </a:schemeClr>
        </a:solidFill>
      </dgm:spPr>
      <dgm:t>
        <a:bodyPr/>
        <a:lstStyle/>
        <a:p>
          <a:pPr rtl="0"/>
          <a:r>
            <a:rPr lang="en-GB" dirty="0" smtClean="0">
              <a:solidFill>
                <a:srgbClr val="0070C0"/>
              </a:solidFill>
            </a:rPr>
            <a:t>Gathering and analysing statistics (agricultural, forestry, environment and energy) that are directly fed into the existing Energy Information Systems. </a:t>
          </a:r>
          <a:endParaRPr lang="fr-FR" dirty="0">
            <a:solidFill>
              <a:srgbClr val="0070C0"/>
            </a:solidFill>
          </a:endParaRPr>
        </a:p>
      </dgm:t>
    </dgm:pt>
    <dgm:pt modelId="{FBC7A071-51E6-4067-AD72-F9511F90F555}" type="parTrans" cxnId="{8B1DA053-9902-4269-9A4A-DD0020ABD8CE}">
      <dgm:prSet/>
      <dgm:spPr/>
    </dgm:pt>
    <dgm:pt modelId="{0F2B9110-AD9E-4A66-A581-50120625995E}" type="sibTrans" cxnId="{8B1DA053-9902-4269-9A4A-DD0020ABD8CE}">
      <dgm:prSet/>
      <dgm:spPr/>
    </dgm:pt>
    <dgm:pt modelId="{FB885C29-C814-4244-A087-D2339355F21B}" type="pres">
      <dgm:prSet presAssocID="{34325BA0-6AC9-4324-9A2E-FBE7EF6A8076}" presName="linear" presStyleCnt="0">
        <dgm:presLayoutVars>
          <dgm:animLvl val="lvl"/>
          <dgm:resizeHandles val="exact"/>
        </dgm:presLayoutVars>
      </dgm:prSet>
      <dgm:spPr/>
      <dgm:t>
        <a:bodyPr/>
        <a:lstStyle/>
        <a:p>
          <a:endParaRPr lang="fr-FR"/>
        </a:p>
      </dgm:t>
    </dgm:pt>
    <dgm:pt modelId="{A2F022B1-D174-42F5-BF3A-88013906F2F0}" type="pres">
      <dgm:prSet presAssocID="{F33096A3-16F6-4896-AE5B-691368947D5C}" presName="parentText" presStyleLbl="node1" presStyleIdx="0" presStyleCnt="1">
        <dgm:presLayoutVars>
          <dgm:chMax val="0"/>
          <dgm:bulletEnabled val="1"/>
        </dgm:presLayoutVars>
      </dgm:prSet>
      <dgm:spPr/>
      <dgm:t>
        <a:bodyPr/>
        <a:lstStyle/>
        <a:p>
          <a:endParaRPr lang="fr-FR"/>
        </a:p>
      </dgm:t>
    </dgm:pt>
    <dgm:pt modelId="{4FB874F7-9683-4DCC-A290-B42F50E536BD}" type="pres">
      <dgm:prSet presAssocID="{F33096A3-16F6-4896-AE5B-691368947D5C}" presName="childText" presStyleLbl="revTx" presStyleIdx="0" presStyleCnt="1">
        <dgm:presLayoutVars>
          <dgm:bulletEnabled val="1"/>
        </dgm:presLayoutVars>
      </dgm:prSet>
      <dgm:spPr/>
      <dgm:t>
        <a:bodyPr/>
        <a:lstStyle/>
        <a:p>
          <a:endParaRPr lang="fr-FR"/>
        </a:p>
      </dgm:t>
    </dgm:pt>
  </dgm:ptLst>
  <dgm:cxnLst>
    <dgm:cxn modelId="{C5FB8A85-9602-4D8E-8D5E-8624B3844FC9}" srcId="{34325BA0-6AC9-4324-9A2E-FBE7EF6A8076}" destId="{F33096A3-16F6-4896-AE5B-691368947D5C}" srcOrd="0" destOrd="0" parTransId="{03638968-BC19-4B4E-8F25-404BF4F16BDD}" sibTransId="{2006431D-AE0F-4678-A893-4B171CEE2FD4}"/>
    <dgm:cxn modelId="{1F278556-7462-4A8A-993D-5E25D5C361C8}" type="presOf" srcId="{04C820A5-829A-40F5-B2AC-A4BEC618A7A0}" destId="{4FB874F7-9683-4DCC-A290-B42F50E536BD}" srcOrd="0" destOrd="4" presId="urn:microsoft.com/office/officeart/2005/8/layout/vList2"/>
    <dgm:cxn modelId="{435FE238-C7BB-4F45-B7FB-1194054C5230}" srcId="{F33096A3-16F6-4896-AE5B-691368947D5C}" destId="{60DAF824-4A64-426E-9966-125799BDDE38}" srcOrd="0" destOrd="0" parTransId="{0F2F7E17-9BAD-4514-9CE4-C93649EF64F1}" sibTransId="{793CA6FD-03D2-45A3-A660-3074C7705F8C}"/>
    <dgm:cxn modelId="{8B1DA053-9902-4269-9A4A-DD0020ABD8CE}" srcId="{F33096A3-16F6-4896-AE5B-691368947D5C}" destId="{89034E52-BD2B-4B92-A740-6C1D9734ADF1}" srcOrd="1" destOrd="0" parTransId="{FBC7A071-51E6-4067-AD72-F9511F90F555}" sibTransId="{0F2B9110-AD9E-4A66-A581-50120625995E}"/>
    <dgm:cxn modelId="{110E2ABF-6343-466E-B4DE-A6F7B769191F}" type="presOf" srcId="{D456EE52-4180-4B14-A6E8-FFC0133DAD8F}" destId="{4FB874F7-9683-4DCC-A290-B42F50E536BD}" srcOrd="0" destOrd="5" presId="urn:microsoft.com/office/officeart/2005/8/layout/vList2"/>
    <dgm:cxn modelId="{6A66C2DE-8535-4CA4-B706-9BBAD971C639}" srcId="{F33096A3-16F6-4896-AE5B-691368947D5C}" destId="{38AF1A2A-2047-4778-B010-F511994300E1}" srcOrd="2" destOrd="0" parTransId="{A50821A6-D4D3-42AF-92B3-41B809150BBA}" sibTransId="{A0EBB6B9-C617-4E70-BFEE-60E23F9E71B3}"/>
    <dgm:cxn modelId="{DF0D28F3-F7CB-416A-8E42-02BAA9F740CA}" type="presOf" srcId="{89034E52-BD2B-4B92-A740-6C1D9734ADF1}" destId="{4FB874F7-9683-4DCC-A290-B42F50E536BD}" srcOrd="0" destOrd="1" presId="urn:microsoft.com/office/officeart/2005/8/layout/vList2"/>
    <dgm:cxn modelId="{C8DBAC9D-4F7E-4952-88DB-F260312DD812}" srcId="{F33096A3-16F6-4896-AE5B-691368947D5C}" destId="{D456EE52-4180-4B14-A6E8-FFC0133DAD8F}" srcOrd="5" destOrd="0" parTransId="{2305A271-5A36-4B41-B97A-F08894A41C13}" sibTransId="{448457D7-3822-44F5-AEE1-3AAEAE9C1926}"/>
    <dgm:cxn modelId="{FB14DAA7-09F2-482C-9B9F-01302BF40EA3}" srcId="{F33096A3-16F6-4896-AE5B-691368947D5C}" destId="{8933C221-235B-43B2-9E8C-D7A19FF48378}" srcOrd="3" destOrd="0" parTransId="{D0DF178C-9FF7-429E-B79F-9D329E868103}" sibTransId="{1E527BD8-6926-4233-B62E-0AD63EFC5521}"/>
    <dgm:cxn modelId="{974DE52B-7570-4403-BC0B-C346DBEF766B}" type="presOf" srcId="{60DAF824-4A64-426E-9966-125799BDDE38}" destId="{4FB874F7-9683-4DCC-A290-B42F50E536BD}" srcOrd="0" destOrd="0" presId="urn:microsoft.com/office/officeart/2005/8/layout/vList2"/>
    <dgm:cxn modelId="{DA9FF2E3-230A-44F9-8A07-34BE2144550F}" srcId="{F33096A3-16F6-4896-AE5B-691368947D5C}" destId="{04C820A5-829A-40F5-B2AC-A4BEC618A7A0}" srcOrd="4" destOrd="0" parTransId="{660EF1CF-1DA8-40BE-AB03-1A8DDDEF9421}" sibTransId="{44544EBE-D885-4363-8627-A0720A2FC9AD}"/>
    <dgm:cxn modelId="{B890AF50-668F-4F91-9A37-D00964895DED}" type="presOf" srcId="{F33096A3-16F6-4896-AE5B-691368947D5C}" destId="{A2F022B1-D174-42F5-BF3A-88013906F2F0}" srcOrd="0" destOrd="0" presId="urn:microsoft.com/office/officeart/2005/8/layout/vList2"/>
    <dgm:cxn modelId="{2EC630BF-D47D-4EE3-B55A-F73475C6D034}" type="presOf" srcId="{34325BA0-6AC9-4324-9A2E-FBE7EF6A8076}" destId="{FB885C29-C814-4244-A087-D2339355F21B}" srcOrd="0" destOrd="0" presId="urn:microsoft.com/office/officeart/2005/8/layout/vList2"/>
    <dgm:cxn modelId="{5BA3FCCA-2C59-4769-9995-30A3F77F4D6D}" type="presOf" srcId="{38AF1A2A-2047-4778-B010-F511994300E1}" destId="{4FB874F7-9683-4DCC-A290-B42F50E536BD}" srcOrd="0" destOrd="2" presId="urn:microsoft.com/office/officeart/2005/8/layout/vList2"/>
    <dgm:cxn modelId="{BD6A0708-E106-4DB9-9AB9-EE87EB4779B3}" type="presOf" srcId="{8933C221-235B-43B2-9E8C-D7A19FF48378}" destId="{4FB874F7-9683-4DCC-A290-B42F50E536BD}" srcOrd="0" destOrd="3" presId="urn:microsoft.com/office/officeart/2005/8/layout/vList2"/>
    <dgm:cxn modelId="{306F7AEC-1C00-4321-9DA0-1997C81AD3CD}" type="presParOf" srcId="{FB885C29-C814-4244-A087-D2339355F21B}" destId="{A2F022B1-D174-42F5-BF3A-88013906F2F0}" srcOrd="0" destOrd="0" presId="urn:microsoft.com/office/officeart/2005/8/layout/vList2"/>
    <dgm:cxn modelId="{79FCB423-2948-4132-AB85-408F936C7CC9}" type="presParOf" srcId="{FB885C29-C814-4244-A087-D2339355F21B}" destId="{4FB874F7-9683-4DCC-A290-B42F50E536B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05AF911-C58F-4DC0-8BF9-3F8DEDCAA9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CE0EF471-EE95-4FFD-A8BA-B9588FEE883C}">
      <dgm:prSet/>
      <dgm:spPr>
        <a:solidFill>
          <a:schemeClr val="accent2"/>
        </a:solidFill>
      </dgm:spPr>
      <dgm:t>
        <a:bodyPr/>
        <a:lstStyle/>
        <a:p>
          <a:pPr rtl="0"/>
          <a:r>
            <a:rPr lang="en-GB" b="1" smtClean="0"/>
            <a:t>Relevant data to be monitored</a:t>
          </a:r>
          <a:endParaRPr lang="fr-FR"/>
        </a:p>
      </dgm:t>
    </dgm:pt>
    <dgm:pt modelId="{B11D6543-8C74-41EE-A9CD-601812F6E533}" type="parTrans" cxnId="{9BDACDA2-4496-4B03-AB08-B16FE358F9C1}">
      <dgm:prSet/>
      <dgm:spPr/>
      <dgm:t>
        <a:bodyPr/>
        <a:lstStyle/>
        <a:p>
          <a:endParaRPr lang="fr-FR"/>
        </a:p>
      </dgm:t>
    </dgm:pt>
    <dgm:pt modelId="{AE3459D9-600B-4ABC-8DB5-B5F834680EB6}" type="sibTrans" cxnId="{9BDACDA2-4496-4B03-AB08-B16FE358F9C1}">
      <dgm:prSet/>
      <dgm:spPr/>
      <dgm:t>
        <a:bodyPr/>
        <a:lstStyle/>
        <a:p>
          <a:endParaRPr lang="fr-FR"/>
        </a:p>
      </dgm:t>
    </dgm:pt>
    <dgm:pt modelId="{6EA9B69A-99DA-495B-B506-066B9830D16D}">
      <dgm:prSet/>
      <dgm:spPr>
        <a:solidFill>
          <a:schemeClr val="accent3">
            <a:lumMod val="40000"/>
            <a:lumOff val="60000"/>
          </a:schemeClr>
        </a:solidFill>
      </dgm:spPr>
      <dgm:t>
        <a:bodyPr/>
        <a:lstStyle/>
        <a:p>
          <a:pPr rtl="0"/>
          <a:r>
            <a:rPr lang="en-GB" dirty="0" smtClean="0">
              <a:solidFill>
                <a:srgbClr val="0070C0"/>
              </a:solidFill>
            </a:rPr>
            <a:t>Data to be collected include but not limited to:</a:t>
          </a:r>
          <a:endParaRPr lang="fr-FR" dirty="0">
            <a:solidFill>
              <a:srgbClr val="0070C0"/>
            </a:solidFill>
          </a:endParaRPr>
        </a:p>
      </dgm:t>
    </dgm:pt>
    <dgm:pt modelId="{F93283F8-DDD8-48D1-A7F0-60A5DC727EB1}" type="parTrans" cxnId="{FF30036F-4B91-458E-A82D-83BBF6A59D5A}">
      <dgm:prSet/>
      <dgm:spPr/>
      <dgm:t>
        <a:bodyPr/>
        <a:lstStyle/>
        <a:p>
          <a:endParaRPr lang="fr-FR"/>
        </a:p>
      </dgm:t>
    </dgm:pt>
    <dgm:pt modelId="{1C9D001C-A62F-4C38-A4C2-28A2EA4303C9}" type="sibTrans" cxnId="{FF30036F-4B91-458E-A82D-83BBF6A59D5A}">
      <dgm:prSet/>
      <dgm:spPr/>
      <dgm:t>
        <a:bodyPr/>
        <a:lstStyle/>
        <a:p>
          <a:endParaRPr lang="fr-FR"/>
        </a:p>
      </dgm:t>
    </dgm:pt>
    <dgm:pt modelId="{201A2483-A80D-40D4-9F0C-CA4707730D97}">
      <dgm:prSet/>
      <dgm:spPr>
        <a:solidFill>
          <a:schemeClr val="accent3">
            <a:lumMod val="40000"/>
            <a:lumOff val="60000"/>
          </a:schemeClr>
        </a:solidFill>
      </dgm:spPr>
      <dgm:t>
        <a:bodyPr/>
        <a:lstStyle/>
        <a:p>
          <a:pPr rtl="0"/>
          <a:r>
            <a:rPr lang="en-GB" dirty="0" smtClean="0">
              <a:solidFill>
                <a:srgbClr val="0070C0"/>
              </a:solidFill>
            </a:rPr>
            <a:t>	Access to modern energy and impact on livelihoods, including food prices</a:t>
          </a:r>
          <a:r>
            <a:rPr lang="en-GB" dirty="0" smtClean="0"/>
            <a:t>,</a:t>
          </a:r>
          <a:endParaRPr lang="fr-FR" dirty="0"/>
        </a:p>
      </dgm:t>
    </dgm:pt>
    <dgm:pt modelId="{61AFC36D-FA38-45ED-A9B3-F210250A0283}" type="parTrans" cxnId="{DC6649F0-86E6-47F8-9186-C31B4D254D15}">
      <dgm:prSet/>
      <dgm:spPr/>
      <dgm:t>
        <a:bodyPr/>
        <a:lstStyle/>
        <a:p>
          <a:endParaRPr lang="fr-FR"/>
        </a:p>
      </dgm:t>
    </dgm:pt>
    <dgm:pt modelId="{4CA093E9-13B9-4BC2-9F3D-11ED860A11AF}" type="sibTrans" cxnId="{DC6649F0-86E6-47F8-9186-C31B4D254D15}">
      <dgm:prSet/>
      <dgm:spPr/>
      <dgm:t>
        <a:bodyPr/>
        <a:lstStyle/>
        <a:p>
          <a:endParaRPr lang="fr-FR"/>
        </a:p>
      </dgm:t>
    </dgm:pt>
    <dgm:pt modelId="{D6FBAFCE-C0B1-41C7-82AA-49FFA01B1566}">
      <dgm:prSet/>
      <dgm:spPr>
        <a:solidFill>
          <a:schemeClr val="accent3">
            <a:lumMod val="40000"/>
            <a:lumOff val="60000"/>
          </a:schemeClr>
        </a:solidFill>
      </dgm:spPr>
      <dgm:t>
        <a:bodyPr/>
        <a:lstStyle/>
        <a:p>
          <a:pPr rtl="0"/>
          <a:r>
            <a:rPr lang="en-GB" dirty="0" smtClean="0">
              <a:solidFill>
                <a:srgbClr val="0070C0"/>
              </a:solidFill>
            </a:rPr>
            <a:t>	Land prices and tenure systems</a:t>
          </a:r>
          <a:endParaRPr lang="fr-FR" dirty="0">
            <a:solidFill>
              <a:srgbClr val="0070C0"/>
            </a:solidFill>
          </a:endParaRPr>
        </a:p>
      </dgm:t>
    </dgm:pt>
    <dgm:pt modelId="{98CD28C3-6C59-40D5-8878-C0A0AC0D0761}" type="parTrans" cxnId="{A4F6C732-6B80-4AFE-B32E-CC7A7C9F84D7}">
      <dgm:prSet/>
      <dgm:spPr/>
      <dgm:t>
        <a:bodyPr/>
        <a:lstStyle/>
        <a:p>
          <a:endParaRPr lang="fr-FR"/>
        </a:p>
      </dgm:t>
    </dgm:pt>
    <dgm:pt modelId="{6FD7123D-8FAD-4543-8E4A-880D8AE95ECB}" type="sibTrans" cxnId="{A4F6C732-6B80-4AFE-B32E-CC7A7C9F84D7}">
      <dgm:prSet/>
      <dgm:spPr/>
      <dgm:t>
        <a:bodyPr/>
        <a:lstStyle/>
        <a:p>
          <a:endParaRPr lang="fr-FR"/>
        </a:p>
      </dgm:t>
    </dgm:pt>
    <dgm:pt modelId="{49AC0040-E23C-4BAB-8A52-7D20682793F3}">
      <dgm:prSet/>
      <dgm:spPr>
        <a:solidFill>
          <a:schemeClr val="accent3">
            <a:lumMod val="40000"/>
            <a:lumOff val="60000"/>
          </a:schemeClr>
        </a:solidFill>
      </dgm:spPr>
      <dgm:t>
        <a:bodyPr/>
        <a:lstStyle/>
        <a:p>
          <a:pPr rtl="0"/>
          <a:r>
            <a:rPr lang="en-GB" dirty="0" smtClean="0">
              <a:solidFill>
                <a:srgbClr val="0070C0"/>
              </a:solidFill>
            </a:rPr>
            <a:t>	Availability of food,</a:t>
          </a:r>
          <a:endParaRPr lang="fr-FR" dirty="0">
            <a:solidFill>
              <a:srgbClr val="0070C0"/>
            </a:solidFill>
          </a:endParaRPr>
        </a:p>
      </dgm:t>
    </dgm:pt>
    <dgm:pt modelId="{EB7754FE-3F31-4925-9C09-E7E92D3A89D5}" type="parTrans" cxnId="{4FA35998-2973-4F36-A429-301D5C8A1384}">
      <dgm:prSet/>
      <dgm:spPr/>
      <dgm:t>
        <a:bodyPr/>
        <a:lstStyle/>
        <a:p>
          <a:endParaRPr lang="fr-FR"/>
        </a:p>
      </dgm:t>
    </dgm:pt>
    <dgm:pt modelId="{5260EA5B-962B-4289-B0B5-0900D399384B}" type="sibTrans" cxnId="{4FA35998-2973-4F36-A429-301D5C8A1384}">
      <dgm:prSet/>
      <dgm:spPr/>
      <dgm:t>
        <a:bodyPr/>
        <a:lstStyle/>
        <a:p>
          <a:endParaRPr lang="fr-FR"/>
        </a:p>
      </dgm:t>
    </dgm:pt>
    <dgm:pt modelId="{E306D723-0F6E-4BD8-B0A5-294794D6B70A}">
      <dgm:prSet/>
      <dgm:spPr>
        <a:solidFill>
          <a:schemeClr val="accent3">
            <a:lumMod val="40000"/>
            <a:lumOff val="60000"/>
          </a:schemeClr>
        </a:solidFill>
      </dgm:spPr>
      <dgm:t>
        <a:bodyPr/>
        <a:lstStyle/>
        <a:p>
          <a:pPr rtl="0"/>
          <a:r>
            <a:rPr lang="en-GB" dirty="0" smtClean="0">
              <a:solidFill>
                <a:srgbClr val="0070C0"/>
              </a:solidFill>
            </a:rPr>
            <a:t>	Relocation of food production and cattle breeding</a:t>
          </a:r>
          <a:r>
            <a:rPr lang="en-GB" dirty="0" smtClean="0"/>
            <a:t>,</a:t>
          </a:r>
          <a:endParaRPr lang="fr-FR" dirty="0"/>
        </a:p>
      </dgm:t>
    </dgm:pt>
    <dgm:pt modelId="{6D217C27-805D-43B2-8E2C-2FA1B27B0153}" type="parTrans" cxnId="{0FC47C1C-6521-4402-BC2F-1B79AE540751}">
      <dgm:prSet/>
      <dgm:spPr/>
      <dgm:t>
        <a:bodyPr/>
        <a:lstStyle/>
        <a:p>
          <a:endParaRPr lang="fr-FR"/>
        </a:p>
      </dgm:t>
    </dgm:pt>
    <dgm:pt modelId="{081E5AFD-1BEE-40AB-8826-8CEFDA02D935}" type="sibTrans" cxnId="{0FC47C1C-6521-4402-BC2F-1B79AE540751}">
      <dgm:prSet/>
      <dgm:spPr/>
      <dgm:t>
        <a:bodyPr/>
        <a:lstStyle/>
        <a:p>
          <a:endParaRPr lang="fr-FR"/>
        </a:p>
      </dgm:t>
    </dgm:pt>
    <dgm:pt modelId="{9B44C5E3-4174-49C7-BAD3-9970577349FE}">
      <dgm:prSet/>
      <dgm:spPr>
        <a:solidFill>
          <a:schemeClr val="accent3">
            <a:lumMod val="40000"/>
            <a:lumOff val="60000"/>
          </a:schemeClr>
        </a:solidFill>
      </dgm:spPr>
      <dgm:t>
        <a:bodyPr/>
        <a:lstStyle/>
        <a:p>
          <a:pPr rtl="0"/>
          <a:r>
            <a:rPr lang="en-GB" dirty="0" smtClean="0">
              <a:solidFill>
                <a:srgbClr val="0070C0"/>
              </a:solidFill>
            </a:rPr>
            <a:t>	Changes in land cover, including deforestation</a:t>
          </a:r>
          <a:r>
            <a:rPr lang="en-GB" dirty="0" smtClean="0"/>
            <a:t>.</a:t>
          </a:r>
          <a:endParaRPr lang="fr-FR" dirty="0"/>
        </a:p>
      </dgm:t>
    </dgm:pt>
    <dgm:pt modelId="{9C4F0796-A4B8-415F-9A65-1266F732F8B2}" type="parTrans" cxnId="{BA31F796-F9D1-4C78-ADBF-82CF3DD105DC}">
      <dgm:prSet/>
      <dgm:spPr/>
      <dgm:t>
        <a:bodyPr/>
        <a:lstStyle/>
        <a:p>
          <a:endParaRPr lang="fr-FR"/>
        </a:p>
      </dgm:t>
    </dgm:pt>
    <dgm:pt modelId="{A96D87C1-243E-4BC0-A2E5-F2219081D54B}" type="sibTrans" cxnId="{BA31F796-F9D1-4C78-ADBF-82CF3DD105DC}">
      <dgm:prSet/>
      <dgm:spPr/>
      <dgm:t>
        <a:bodyPr/>
        <a:lstStyle/>
        <a:p>
          <a:endParaRPr lang="fr-FR"/>
        </a:p>
      </dgm:t>
    </dgm:pt>
    <dgm:pt modelId="{E155B9FC-D630-45FA-A437-1913F205D95A}" type="pres">
      <dgm:prSet presAssocID="{D05AF911-C58F-4DC0-8BF9-3F8DEDCAA9F0}" presName="linear" presStyleCnt="0">
        <dgm:presLayoutVars>
          <dgm:animLvl val="lvl"/>
          <dgm:resizeHandles val="exact"/>
        </dgm:presLayoutVars>
      </dgm:prSet>
      <dgm:spPr/>
      <dgm:t>
        <a:bodyPr/>
        <a:lstStyle/>
        <a:p>
          <a:endParaRPr lang="fr-FR"/>
        </a:p>
      </dgm:t>
    </dgm:pt>
    <dgm:pt modelId="{3DB8B90C-299F-48F5-8D4E-884AA18C06AD}" type="pres">
      <dgm:prSet presAssocID="{CE0EF471-EE95-4FFD-A8BA-B9588FEE883C}" presName="parentText" presStyleLbl="node1" presStyleIdx="0" presStyleCnt="7">
        <dgm:presLayoutVars>
          <dgm:chMax val="0"/>
          <dgm:bulletEnabled val="1"/>
        </dgm:presLayoutVars>
      </dgm:prSet>
      <dgm:spPr/>
      <dgm:t>
        <a:bodyPr/>
        <a:lstStyle/>
        <a:p>
          <a:endParaRPr lang="fr-FR"/>
        </a:p>
      </dgm:t>
    </dgm:pt>
    <dgm:pt modelId="{420489E0-77C7-40B8-8AAE-CEE26947488F}" type="pres">
      <dgm:prSet presAssocID="{AE3459D9-600B-4ABC-8DB5-B5F834680EB6}" presName="spacer" presStyleCnt="0"/>
      <dgm:spPr/>
    </dgm:pt>
    <dgm:pt modelId="{B4B202BE-44DE-4259-B118-1742BB568E24}" type="pres">
      <dgm:prSet presAssocID="{6EA9B69A-99DA-495B-B506-066B9830D16D}" presName="parentText" presStyleLbl="node1" presStyleIdx="1" presStyleCnt="7">
        <dgm:presLayoutVars>
          <dgm:chMax val="0"/>
          <dgm:bulletEnabled val="1"/>
        </dgm:presLayoutVars>
      </dgm:prSet>
      <dgm:spPr/>
      <dgm:t>
        <a:bodyPr/>
        <a:lstStyle/>
        <a:p>
          <a:endParaRPr lang="fr-FR"/>
        </a:p>
      </dgm:t>
    </dgm:pt>
    <dgm:pt modelId="{9E4B7511-75EA-42A3-9E40-48C6AA5843D8}" type="pres">
      <dgm:prSet presAssocID="{1C9D001C-A62F-4C38-A4C2-28A2EA4303C9}" presName="spacer" presStyleCnt="0"/>
      <dgm:spPr/>
    </dgm:pt>
    <dgm:pt modelId="{FDF4413C-2547-4D87-B5CE-5F6257E2F136}" type="pres">
      <dgm:prSet presAssocID="{201A2483-A80D-40D4-9F0C-CA4707730D97}" presName="parentText" presStyleLbl="node1" presStyleIdx="2" presStyleCnt="7">
        <dgm:presLayoutVars>
          <dgm:chMax val="0"/>
          <dgm:bulletEnabled val="1"/>
        </dgm:presLayoutVars>
      </dgm:prSet>
      <dgm:spPr/>
      <dgm:t>
        <a:bodyPr/>
        <a:lstStyle/>
        <a:p>
          <a:endParaRPr lang="fr-FR"/>
        </a:p>
      </dgm:t>
    </dgm:pt>
    <dgm:pt modelId="{AE58511B-EEC8-4800-BC16-DBFE5BD77EF6}" type="pres">
      <dgm:prSet presAssocID="{4CA093E9-13B9-4BC2-9F3D-11ED860A11AF}" presName="spacer" presStyleCnt="0"/>
      <dgm:spPr/>
    </dgm:pt>
    <dgm:pt modelId="{F853414A-1F64-44BA-9D7D-FDA7636030C5}" type="pres">
      <dgm:prSet presAssocID="{D6FBAFCE-C0B1-41C7-82AA-49FFA01B1566}" presName="parentText" presStyleLbl="node1" presStyleIdx="3" presStyleCnt="7">
        <dgm:presLayoutVars>
          <dgm:chMax val="0"/>
          <dgm:bulletEnabled val="1"/>
        </dgm:presLayoutVars>
      </dgm:prSet>
      <dgm:spPr/>
      <dgm:t>
        <a:bodyPr/>
        <a:lstStyle/>
        <a:p>
          <a:endParaRPr lang="fr-FR"/>
        </a:p>
      </dgm:t>
    </dgm:pt>
    <dgm:pt modelId="{44AD7E71-2041-4847-A2C7-0C776BB96975}" type="pres">
      <dgm:prSet presAssocID="{6FD7123D-8FAD-4543-8E4A-880D8AE95ECB}" presName="spacer" presStyleCnt="0"/>
      <dgm:spPr/>
    </dgm:pt>
    <dgm:pt modelId="{A36153BA-0B57-497F-841B-4274B21C9F93}" type="pres">
      <dgm:prSet presAssocID="{49AC0040-E23C-4BAB-8A52-7D20682793F3}" presName="parentText" presStyleLbl="node1" presStyleIdx="4" presStyleCnt="7" custLinFactNeighborY="90889">
        <dgm:presLayoutVars>
          <dgm:chMax val="0"/>
          <dgm:bulletEnabled val="1"/>
        </dgm:presLayoutVars>
      </dgm:prSet>
      <dgm:spPr/>
      <dgm:t>
        <a:bodyPr/>
        <a:lstStyle/>
        <a:p>
          <a:endParaRPr lang="fr-FR"/>
        </a:p>
      </dgm:t>
    </dgm:pt>
    <dgm:pt modelId="{3D285589-435C-4B5D-9356-9BE72552B141}" type="pres">
      <dgm:prSet presAssocID="{5260EA5B-962B-4289-B0B5-0900D399384B}" presName="spacer" presStyleCnt="0"/>
      <dgm:spPr/>
    </dgm:pt>
    <dgm:pt modelId="{24DB5F6A-780C-47D8-8FB9-B41EA6D06EAA}" type="pres">
      <dgm:prSet presAssocID="{E306D723-0F6E-4BD8-B0A5-294794D6B70A}" presName="parentText" presStyleLbl="node1" presStyleIdx="5" presStyleCnt="7" custLinFactNeighborX="-18" custLinFactNeighborY="-8497">
        <dgm:presLayoutVars>
          <dgm:chMax val="0"/>
          <dgm:bulletEnabled val="1"/>
        </dgm:presLayoutVars>
      </dgm:prSet>
      <dgm:spPr/>
      <dgm:t>
        <a:bodyPr/>
        <a:lstStyle/>
        <a:p>
          <a:endParaRPr lang="fr-FR"/>
        </a:p>
      </dgm:t>
    </dgm:pt>
    <dgm:pt modelId="{DC6C90C5-2C1C-4D13-8BEE-F603B4F4510A}" type="pres">
      <dgm:prSet presAssocID="{081E5AFD-1BEE-40AB-8826-8CEFDA02D935}" presName="spacer" presStyleCnt="0"/>
      <dgm:spPr/>
    </dgm:pt>
    <dgm:pt modelId="{2A6DE0C9-5B90-4A54-8B70-C0ABABECD589}" type="pres">
      <dgm:prSet presAssocID="{9B44C5E3-4174-49C7-BAD3-9970577349FE}" presName="parentText" presStyleLbl="node1" presStyleIdx="6" presStyleCnt="7" custLinFactY="-947" custLinFactNeighborY="-100000">
        <dgm:presLayoutVars>
          <dgm:chMax val="0"/>
          <dgm:bulletEnabled val="1"/>
        </dgm:presLayoutVars>
      </dgm:prSet>
      <dgm:spPr/>
      <dgm:t>
        <a:bodyPr/>
        <a:lstStyle/>
        <a:p>
          <a:endParaRPr lang="fr-FR"/>
        </a:p>
      </dgm:t>
    </dgm:pt>
  </dgm:ptLst>
  <dgm:cxnLst>
    <dgm:cxn modelId="{47D2FFC3-06AE-4D3D-8DC3-07664DBC2FCE}" type="presOf" srcId="{CE0EF471-EE95-4FFD-A8BA-B9588FEE883C}" destId="{3DB8B90C-299F-48F5-8D4E-884AA18C06AD}" srcOrd="0" destOrd="0" presId="urn:microsoft.com/office/officeart/2005/8/layout/vList2"/>
    <dgm:cxn modelId="{78CEC464-16FE-4256-AB26-22F4A5CB67B1}" type="presOf" srcId="{201A2483-A80D-40D4-9F0C-CA4707730D97}" destId="{FDF4413C-2547-4D87-B5CE-5F6257E2F136}" srcOrd="0" destOrd="0" presId="urn:microsoft.com/office/officeart/2005/8/layout/vList2"/>
    <dgm:cxn modelId="{0FE7F932-EC35-4968-AA45-3CDEDF2866B3}" type="presOf" srcId="{D05AF911-C58F-4DC0-8BF9-3F8DEDCAA9F0}" destId="{E155B9FC-D630-45FA-A437-1913F205D95A}" srcOrd="0" destOrd="0" presId="urn:microsoft.com/office/officeart/2005/8/layout/vList2"/>
    <dgm:cxn modelId="{A4F6C732-6B80-4AFE-B32E-CC7A7C9F84D7}" srcId="{D05AF911-C58F-4DC0-8BF9-3F8DEDCAA9F0}" destId="{D6FBAFCE-C0B1-41C7-82AA-49FFA01B1566}" srcOrd="3" destOrd="0" parTransId="{98CD28C3-6C59-40D5-8878-C0A0AC0D0761}" sibTransId="{6FD7123D-8FAD-4543-8E4A-880D8AE95ECB}"/>
    <dgm:cxn modelId="{81B9FBCD-56AC-4C2C-BE48-D0CCB9324933}" type="presOf" srcId="{49AC0040-E23C-4BAB-8A52-7D20682793F3}" destId="{A36153BA-0B57-497F-841B-4274B21C9F93}" srcOrd="0" destOrd="0" presId="urn:microsoft.com/office/officeart/2005/8/layout/vList2"/>
    <dgm:cxn modelId="{E427F618-C78D-4E06-993C-9E271C3D8546}" type="presOf" srcId="{D6FBAFCE-C0B1-41C7-82AA-49FFA01B1566}" destId="{F853414A-1F64-44BA-9D7D-FDA7636030C5}" srcOrd="0" destOrd="0" presId="urn:microsoft.com/office/officeart/2005/8/layout/vList2"/>
    <dgm:cxn modelId="{0FC47C1C-6521-4402-BC2F-1B79AE540751}" srcId="{D05AF911-C58F-4DC0-8BF9-3F8DEDCAA9F0}" destId="{E306D723-0F6E-4BD8-B0A5-294794D6B70A}" srcOrd="5" destOrd="0" parTransId="{6D217C27-805D-43B2-8E2C-2FA1B27B0153}" sibTransId="{081E5AFD-1BEE-40AB-8826-8CEFDA02D935}"/>
    <dgm:cxn modelId="{FF30036F-4B91-458E-A82D-83BBF6A59D5A}" srcId="{D05AF911-C58F-4DC0-8BF9-3F8DEDCAA9F0}" destId="{6EA9B69A-99DA-495B-B506-066B9830D16D}" srcOrd="1" destOrd="0" parTransId="{F93283F8-DDD8-48D1-A7F0-60A5DC727EB1}" sibTransId="{1C9D001C-A62F-4C38-A4C2-28A2EA4303C9}"/>
    <dgm:cxn modelId="{25741C80-1C38-4B39-B6DC-A121E40B162B}" type="presOf" srcId="{9B44C5E3-4174-49C7-BAD3-9970577349FE}" destId="{2A6DE0C9-5B90-4A54-8B70-C0ABABECD589}" srcOrd="0" destOrd="0" presId="urn:microsoft.com/office/officeart/2005/8/layout/vList2"/>
    <dgm:cxn modelId="{9BDACDA2-4496-4B03-AB08-B16FE358F9C1}" srcId="{D05AF911-C58F-4DC0-8BF9-3F8DEDCAA9F0}" destId="{CE0EF471-EE95-4FFD-A8BA-B9588FEE883C}" srcOrd="0" destOrd="0" parTransId="{B11D6543-8C74-41EE-A9CD-601812F6E533}" sibTransId="{AE3459D9-600B-4ABC-8DB5-B5F834680EB6}"/>
    <dgm:cxn modelId="{048213B5-CE7E-4E3E-A28B-164A56890DBE}" type="presOf" srcId="{E306D723-0F6E-4BD8-B0A5-294794D6B70A}" destId="{24DB5F6A-780C-47D8-8FB9-B41EA6D06EAA}" srcOrd="0" destOrd="0" presId="urn:microsoft.com/office/officeart/2005/8/layout/vList2"/>
    <dgm:cxn modelId="{DC6649F0-86E6-47F8-9186-C31B4D254D15}" srcId="{D05AF911-C58F-4DC0-8BF9-3F8DEDCAA9F0}" destId="{201A2483-A80D-40D4-9F0C-CA4707730D97}" srcOrd="2" destOrd="0" parTransId="{61AFC36D-FA38-45ED-A9B3-F210250A0283}" sibTransId="{4CA093E9-13B9-4BC2-9F3D-11ED860A11AF}"/>
    <dgm:cxn modelId="{C73AB3CC-764D-447A-87B8-5F7F57299B03}" type="presOf" srcId="{6EA9B69A-99DA-495B-B506-066B9830D16D}" destId="{B4B202BE-44DE-4259-B118-1742BB568E24}" srcOrd="0" destOrd="0" presId="urn:microsoft.com/office/officeart/2005/8/layout/vList2"/>
    <dgm:cxn modelId="{4FA35998-2973-4F36-A429-301D5C8A1384}" srcId="{D05AF911-C58F-4DC0-8BF9-3F8DEDCAA9F0}" destId="{49AC0040-E23C-4BAB-8A52-7D20682793F3}" srcOrd="4" destOrd="0" parTransId="{EB7754FE-3F31-4925-9C09-E7E92D3A89D5}" sibTransId="{5260EA5B-962B-4289-B0B5-0900D399384B}"/>
    <dgm:cxn modelId="{BA31F796-F9D1-4C78-ADBF-82CF3DD105DC}" srcId="{D05AF911-C58F-4DC0-8BF9-3F8DEDCAA9F0}" destId="{9B44C5E3-4174-49C7-BAD3-9970577349FE}" srcOrd="6" destOrd="0" parTransId="{9C4F0796-A4B8-415F-9A65-1266F732F8B2}" sibTransId="{A96D87C1-243E-4BC0-A2E5-F2219081D54B}"/>
    <dgm:cxn modelId="{E9ABCFA9-B3B0-4D8A-9831-B993B503DD0C}" type="presParOf" srcId="{E155B9FC-D630-45FA-A437-1913F205D95A}" destId="{3DB8B90C-299F-48F5-8D4E-884AA18C06AD}" srcOrd="0" destOrd="0" presId="urn:microsoft.com/office/officeart/2005/8/layout/vList2"/>
    <dgm:cxn modelId="{E0F2D99D-58B3-46C0-A54C-DF24BDA179D1}" type="presParOf" srcId="{E155B9FC-D630-45FA-A437-1913F205D95A}" destId="{420489E0-77C7-40B8-8AAE-CEE26947488F}" srcOrd="1" destOrd="0" presId="urn:microsoft.com/office/officeart/2005/8/layout/vList2"/>
    <dgm:cxn modelId="{342BBDB7-ED1B-4176-BAC1-DD80C3EA9897}" type="presParOf" srcId="{E155B9FC-D630-45FA-A437-1913F205D95A}" destId="{B4B202BE-44DE-4259-B118-1742BB568E24}" srcOrd="2" destOrd="0" presId="urn:microsoft.com/office/officeart/2005/8/layout/vList2"/>
    <dgm:cxn modelId="{3EE98BA3-4667-4AC9-87F8-8D0188C540C6}" type="presParOf" srcId="{E155B9FC-D630-45FA-A437-1913F205D95A}" destId="{9E4B7511-75EA-42A3-9E40-48C6AA5843D8}" srcOrd="3" destOrd="0" presId="urn:microsoft.com/office/officeart/2005/8/layout/vList2"/>
    <dgm:cxn modelId="{7DA0523C-EE47-40BE-9A17-C2024DB2BA82}" type="presParOf" srcId="{E155B9FC-D630-45FA-A437-1913F205D95A}" destId="{FDF4413C-2547-4D87-B5CE-5F6257E2F136}" srcOrd="4" destOrd="0" presId="urn:microsoft.com/office/officeart/2005/8/layout/vList2"/>
    <dgm:cxn modelId="{0107B68E-DBB4-45EB-9AA3-5A634B91C473}" type="presParOf" srcId="{E155B9FC-D630-45FA-A437-1913F205D95A}" destId="{AE58511B-EEC8-4800-BC16-DBFE5BD77EF6}" srcOrd="5" destOrd="0" presId="urn:microsoft.com/office/officeart/2005/8/layout/vList2"/>
    <dgm:cxn modelId="{40C2FB19-877A-4B7C-B550-2C0FDBCBDAAE}" type="presParOf" srcId="{E155B9FC-D630-45FA-A437-1913F205D95A}" destId="{F853414A-1F64-44BA-9D7D-FDA7636030C5}" srcOrd="6" destOrd="0" presId="urn:microsoft.com/office/officeart/2005/8/layout/vList2"/>
    <dgm:cxn modelId="{927669DA-0D5F-4693-A4A0-A3CF177C4A2E}" type="presParOf" srcId="{E155B9FC-D630-45FA-A437-1913F205D95A}" destId="{44AD7E71-2041-4847-A2C7-0C776BB96975}" srcOrd="7" destOrd="0" presId="urn:microsoft.com/office/officeart/2005/8/layout/vList2"/>
    <dgm:cxn modelId="{0780663B-A67F-4918-A462-62490614B510}" type="presParOf" srcId="{E155B9FC-D630-45FA-A437-1913F205D95A}" destId="{A36153BA-0B57-497F-841B-4274B21C9F93}" srcOrd="8" destOrd="0" presId="urn:microsoft.com/office/officeart/2005/8/layout/vList2"/>
    <dgm:cxn modelId="{0A642EF7-A779-426A-B2D5-FD89D7281891}" type="presParOf" srcId="{E155B9FC-D630-45FA-A437-1913F205D95A}" destId="{3D285589-435C-4B5D-9356-9BE72552B141}" srcOrd="9" destOrd="0" presId="urn:microsoft.com/office/officeart/2005/8/layout/vList2"/>
    <dgm:cxn modelId="{14EA5844-D737-4943-A8D0-D4982B02144E}" type="presParOf" srcId="{E155B9FC-D630-45FA-A437-1913F205D95A}" destId="{24DB5F6A-780C-47D8-8FB9-B41EA6D06EAA}" srcOrd="10" destOrd="0" presId="urn:microsoft.com/office/officeart/2005/8/layout/vList2"/>
    <dgm:cxn modelId="{CDC2CDE0-880C-4A58-AD04-13E41EE12704}" type="presParOf" srcId="{E155B9FC-D630-45FA-A437-1913F205D95A}" destId="{DC6C90C5-2C1C-4D13-8BEE-F603B4F4510A}" srcOrd="11" destOrd="0" presId="urn:microsoft.com/office/officeart/2005/8/layout/vList2"/>
    <dgm:cxn modelId="{7CC48B2B-E9EA-4766-9BB6-B7E9D04CB805}" type="presParOf" srcId="{E155B9FC-D630-45FA-A437-1913F205D95A}" destId="{2A6DE0C9-5B90-4A54-8B70-C0ABABECD589}"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91388E-15A6-48CE-A597-82D1D76054E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AC1D4C1B-7077-4BE4-BA1B-6363F0816D23}">
      <dgm:prSet/>
      <dgm:spPr>
        <a:solidFill>
          <a:schemeClr val="accent2"/>
        </a:solidFill>
      </dgm:spPr>
      <dgm:t>
        <a:bodyPr/>
        <a:lstStyle/>
        <a:p>
          <a:pPr rtl="0"/>
          <a:r>
            <a:rPr lang="en-GB" smtClean="0"/>
            <a:t>Why a Regional Context ?</a:t>
          </a:r>
          <a:endParaRPr lang="fr-FR"/>
        </a:p>
      </dgm:t>
    </dgm:pt>
    <dgm:pt modelId="{E42BB0D8-1186-4646-93C1-B7C7B720B35A}" type="parTrans" cxnId="{AB1BF607-D63D-4223-A14F-1D3879E66E3B}">
      <dgm:prSet/>
      <dgm:spPr/>
      <dgm:t>
        <a:bodyPr/>
        <a:lstStyle/>
        <a:p>
          <a:endParaRPr lang="fr-FR"/>
        </a:p>
      </dgm:t>
    </dgm:pt>
    <dgm:pt modelId="{29499E75-CAD5-48F9-808A-0CBC4E90495D}" type="sibTrans" cxnId="{AB1BF607-D63D-4223-A14F-1D3879E66E3B}">
      <dgm:prSet/>
      <dgm:spPr/>
      <dgm:t>
        <a:bodyPr/>
        <a:lstStyle/>
        <a:p>
          <a:endParaRPr lang="fr-FR"/>
        </a:p>
      </dgm:t>
    </dgm:pt>
    <dgm:pt modelId="{ADF37408-55E2-43A8-A8D1-E8C1682F26F5}">
      <dgm:prSet/>
      <dgm:spPr>
        <a:solidFill>
          <a:schemeClr val="accent3">
            <a:lumMod val="40000"/>
            <a:lumOff val="60000"/>
          </a:schemeClr>
        </a:solidFill>
      </dgm:spPr>
      <dgm:t>
        <a:bodyPr/>
        <a:lstStyle/>
        <a:p>
          <a:pPr rtl="0"/>
          <a:r>
            <a:rPr lang="en-GB" dirty="0" smtClean="0">
              <a:solidFill>
                <a:srgbClr val="0070C0"/>
              </a:solidFill>
            </a:rPr>
            <a:t>Bioenergy production, trade, use and policy implications transcend national borders. </a:t>
          </a:r>
          <a:endParaRPr lang="fr-FR" dirty="0">
            <a:solidFill>
              <a:srgbClr val="0070C0"/>
            </a:solidFill>
          </a:endParaRPr>
        </a:p>
      </dgm:t>
    </dgm:pt>
    <dgm:pt modelId="{A91A9A1F-CA51-47A6-9A14-C5A81F623683}" type="parTrans" cxnId="{8489AF52-BC1F-44E3-B688-85DCCD077393}">
      <dgm:prSet/>
      <dgm:spPr/>
      <dgm:t>
        <a:bodyPr/>
        <a:lstStyle/>
        <a:p>
          <a:endParaRPr lang="fr-FR"/>
        </a:p>
      </dgm:t>
    </dgm:pt>
    <dgm:pt modelId="{54480584-9AE2-4AB2-98C7-8688AE269C2D}" type="sibTrans" cxnId="{8489AF52-BC1F-44E3-B688-85DCCD077393}">
      <dgm:prSet/>
      <dgm:spPr/>
      <dgm:t>
        <a:bodyPr/>
        <a:lstStyle/>
        <a:p>
          <a:endParaRPr lang="fr-FR"/>
        </a:p>
      </dgm:t>
    </dgm:pt>
    <dgm:pt modelId="{D2251662-E2B9-441D-8388-FAFF331488E9}">
      <dgm:prSet/>
      <dgm:spPr>
        <a:solidFill>
          <a:schemeClr val="accent3">
            <a:lumMod val="40000"/>
            <a:lumOff val="60000"/>
          </a:schemeClr>
        </a:solidFill>
      </dgm:spPr>
      <dgm:t>
        <a:bodyPr/>
        <a:lstStyle/>
        <a:p>
          <a:pPr rtl="0"/>
          <a:r>
            <a:rPr lang="en-GB" dirty="0" smtClean="0">
              <a:solidFill>
                <a:srgbClr val="0070C0"/>
              </a:solidFill>
            </a:rPr>
            <a:t>Biomass policies become ineffective when they are not supported and integrated at both regional and national levels. </a:t>
          </a:r>
          <a:endParaRPr lang="fr-FR" dirty="0">
            <a:solidFill>
              <a:srgbClr val="0070C0"/>
            </a:solidFill>
          </a:endParaRPr>
        </a:p>
      </dgm:t>
    </dgm:pt>
    <dgm:pt modelId="{F670FE80-675D-4AF1-B784-A4F6FFCF8CAA}" type="parTrans" cxnId="{9826A39A-9AFF-467F-B3B6-6B0418BF2749}">
      <dgm:prSet/>
      <dgm:spPr/>
      <dgm:t>
        <a:bodyPr/>
        <a:lstStyle/>
        <a:p>
          <a:endParaRPr lang="fr-FR"/>
        </a:p>
      </dgm:t>
    </dgm:pt>
    <dgm:pt modelId="{BEC2A204-ED9C-439D-89FF-8CCC41D7A901}" type="sibTrans" cxnId="{9826A39A-9AFF-467F-B3B6-6B0418BF2749}">
      <dgm:prSet/>
      <dgm:spPr/>
      <dgm:t>
        <a:bodyPr/>
        <a:lstStyle/>
        <a:p>
          <a:endParaRPr lang="fr-FR"/>
        </a:p>
      </dgm:t>
    </dgm:pt>
    <dgm:pt modelId="{CC8693BA-6858-409D-90AC-A2E3ABD002BE}">
      <dgm:prSet/>
      <dgm:spPr>
        <a:solidFill>
          <a:schemeClr val="accent3">
            <a:lumMod val="40000"/>
            <a:lumOff val="60000"/>
          </a:schemeClr>
        </a:solidFill>
      </dgm:spPr>
      <dgm:t>
        <a:bodyPr/>
        <a:lstStyle/>
        <a:p>
          <a:pPr rtl="0"/>
          <a:r>
            <a:rPr lang="en-GB" dirty="0" smtClean="0">
              <a:solidFill>
                <a:srgbClr val="0070C0"/>
              </a:solidFill>
            </a:rPr>
            <a:t>Therefore, policy coherence and long-term effects are best realised under a regional context. The Region is poised to play the role of harmonising approaches leading to a viable modern bioenergy sector. </a:t>
          </a:r>
          <a:endParaRPr lang="fr-FR" dirty="0">
            <a:solidFill>
              <a:srgbClr val="0070C0"/>
            </a:solidFill>
          </a:endParaRPr>
        </a:p>
      </dgm:t>
    </dgm:pt>
    <dgm:pt modelId="{B1CCCE74-CCFD-4BBE-BAC5-B1D66BEFCF30}" type="parTrans" cxnId="{EBEE0E40-F514-4392-937C-7B5E2BF3BF65}">
      <dgm:prSet/>
      <dgm:spPr/>
      <dgm:t>
        <a:bodyPr/>
        <a:lstStyle/>
        <a:p>
          <a:endParaRPr lang="fr-FR"/>
        </a:p>
      </dgm:t>
    </dgm:pt>
    <dgm:pt modelId="{534DFB98-161C-4424-AEA6-02AD54B39FFC}" type="sibTrans" cxnId="{EBEE0E40-F514-4392-937C-7B5E2BF3BF65}">
      <dgm:prSet/>
      <dgm:spPr/>
      <dgm:t>
        <a:bodyPr/>
        <a:lstStyle/>
        <a:p>
          <a:endParaRPr lang="fr-FR"/>
        </a:p>
      </dgm:t>
    </dgm:pt>
    <dgm:pt modelId="{8F9AE55D-E53E-446F-83F9-5B3B74CC28CE}" type="pres">
      <dgm:prSet presAssocID="{4E91388E-15A6-48CE-A597-82D1D76054E1}" presName="linear" presStyleCnt="0">
        <dgm:presLayoutVars>
          <dgm:animLvl val="lvl"/>
          <dgm:resizeHandles val="exact"/>
        </dgm:presLayoutVars>
      </dgm:prSet>
      <dgm:spPr/>
      <dgm:t>
        <a:bodyPr/>
        <a:lstStyle/>
        <a:p>
          <a:endParaRPr lang="fr-FR"/>
        </a:p>
      </dgm:t>
    </dgm:pt>
    <dgm:pt modelId="{6FFF62EA-50F0-4C02-AB6C-D5A9D4224ABF}" type="pres">
      <dgm:prSet presAssocID="{AC1D4C1B-7077-4BE4-BA1B-6363F0816D23}" presName="parentText" presStyleLbl="node1" presStyleIdx="0" presStyleCnt="1">
        <dgm:presLayoutVars>
          <dgm:chMax val="0"/>
          <dgm:bulletEnabled val="1"/>
        </dgm:presLayoutVars>
      </dgm:prSet>
      <dgm:spPr/>
      <dgm:t>
        <a:bodyPr/>
        <a:lstStyle/>
        <a:p>
          <a:endParaRPr lang="fr-FR"/>
        </a:p>
      </dgm:t>
    </dgm:pt>
    <dgm:pt modelId="{170D51E6-D7D7-4B26-8042-CC3F03C54CF0}" type="pres">
      <dgm:prSet presAssocID="{AC1D4C1B-7077-4BE4-BA1B-6363F0816D23}" presName="childText" presStyleLbl="revTx" presStyleIdx="0" presStyleCnt="1">
        <dgm:presLayoutVars>
          <dgm:bulletEnabled val="1"/>
        </dgm:presLayoutVars>
      </dgm:prSet>
      <dgm:spPr/>
      <dgm:t>
        <a:bodyPr/>
        <a:lstStyle/>
        <a:p>
          <a:endParaRPr lang="fr-FR"/>
        </a:p>
      </dgm:t>
    </dgm:pt>
  </dgm:ptLst>
  <dgm:cxnLst>
    <dgm:cxn modelId="{AB1BF607-D63D-4223-A14F-1D3879E66E3B}" srcId="{4E91388E-15A6-48CE-A597-82D1D76054E1}" destId="{AC1D4C1B-7077-4BE4-BA1B-6363F0816D23}" srcOrd="0" destOrd="0" parTransId="{E42BB0D8-1186-4646-93C1-B7C7B720B35A}" sibTransId="{29499E75-CAD5-48F9-808A-0CBC4E90495D}"/>
    <dgm:cxn modelId="{EBEE0E40-F514-4392-937C-7B5E2BF3BF65}" srcId="{AC1D4C1B-7077-4BE4-BA1B-6363F0816D23}" destId="{CC8693BA-6858-409D-90AC-A2E3ABD002BE}" srcOrd="2" destOrd="0" parTransId="{B1CCCE74-CCFD-4BBE-BAC5-B1D66BEFCF30}" sibTransId="{534DFB98-161C-4424-AEA6-02AD54B39FFC}"/>
    <dgm:cxn modelId="{A6513953-CCEA-4561-8E21-8B861DCB99F6}" type="presOf" srcId="{4E91388E-15A6-48CE-A597-82D1D76054E1}" destId="{8F9AE55D-E53E-446F-83F9-5B3B74CC28CE}" srcOrd="0" destOrd="0" presId="urn:microsoft.com/office/officeart/2005/8/layout/vList2"/>
    <dgm:cxn modelId="{C29D5AE5-5B21-4E72-8B65-86F3C2849D49}" type="presOf" srcId="{D2251662-E2B9-441D-8388-FAFF331488E9}" destId="{170D51E6-D7D7-4B26-8042-CC3F03C54CF0}" srcOrd="0" destOrd="1" presId="urn:microsoft.com/office/officeart/2005/8/layout/vList2"/>
    <dgm:cxn modelId="{EC7D98D2-1092-4F8C-BB44-464D2D92F86D}" type="presOf" srcId="{CC8693BA-6858-409D-90AC-A2E3ABD002BE}" destId="{170D51E6-D7D7-4B26-8042-CC3F03C54CF0}" srcOrd="0" destOrd="2" presId="urn:microsoft.com/office/officeart/2005/8/layout/vList2"/>
    <dgm:cxn modelId="{B62DDEFD-621B-4FD5-9FD4-20E79DCCE701}" type="presOf" srcId="{ADF37408-55E2-43A8-A8D1-E8C1682F26F5}" destId="{170D51E6-D7D7-4B26-8042-CC3F03C54CF0}" srcOrd="0" destOrd="0" presId="urn:microsoft.com/office/officeart/2005/8/layout/vList2"/>
    <dgm:cxn modelId="{9826A39A-9AFF-467F-B3B6-6B0418BF2749}" srcId="{AC1D4C1B-7077-4BE4-BA1B-6363F0816D23}" destId="{D2251662-E2B9-441D-8388-FAFF331488E9}" srcOrd="1" destOrd="0" parTransId="{F670FE80-675D-4AF1-B784-A4F6FFCF8CAA}" sibTransId="{BEC2A204-ED9C-439D-89FF-8CCC41D7A901}"/>
    <dgm:cxn modelId="{8489AF52-BC1F-44E3-B688-85DCCD077393}" srcId="{AC1D4C1B-7077-4BE4-BA1B-6363F0816D23}" destId="{ADF37408-55E2-43A8-A8D1-E8C1682F26F5}" srcOrd="0" destOrd="0" parTransId="{A91A9A1F-CA51-47A6-9A14-C5A81F623683}" sibTransId="{54480584-9AE2-4AB2-98C7-8688AE269C2D}"/>
    <dgm:cxn modelId="{F2C0AB74-0DDE-4377-9B37-754986FAB56F}" type="presOf" srcId="{AC1D4C1B-7077-4BE4-BA1B-6363F0816D23}" destId="{6FFF62EA-50F0-4C02-AB6C-D5A9D4224ABF}" srcOrd="0" destOrd="0" presId="urn:microsoft.com/office/officeart/2005/8/layout/vList2"/>
    <dgm:cxn modelId="{20F7E082-C36C-4D42-82C4-7FF751175D0F}" type="presParOf" srcId="{8F9AE55D-E53E-446F-83F9-5B3B74CC28CE}" destId="{6FFF62EA-50F0-4C02-AB6C-D5A9D4224ABF}" srcOrd="0" destOrd="0" presId="urn:microsoft.com/office/officeart/2005/8/layout/vList2"/>
    <dgm:cxn modelId="{19A5210D-DE44-4345-8954-175BCCBE817D}" type="presParOf" srcId="{8F9AE55D-E53E-446F-83F9-5B3B74CC28CE}" destId="{170D51E6-D7D7-4B26-8042-CC3F03C54CF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9BD2D66-DDEE-4CAC-A0F2-93692A6EF0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4DA84D13-5748-46C6-B03F-177C92832E01}">
      <dgm:prSet/>
      <dgm:spPr>
        <a:solidFill>
          <a:schemeClr val="accent2"/>
        </a:solidFill>
      </dgm:spPr>
      <dgm:t>
        <a:bodyPr/>
        <a:lstStyle/>
        <a:p>
          <a:pPr rtl="0"/>
          <a:r>
            <a:rPr lang="en-GB" dirty="0" smtClean="0"/>
            <a:t>Milestones</a:t>
          </a:r>
          <a:endParaRPr lang="fr-FR" dirty="0"/>
        </a:p>
      </dgm:t>
    </dgm:pt>
    <dgm:pt modelId="{F1292C75-D142-4D11-B158-F11E5F943166}" type="parTrans" cxnId="{CAEEF012-B89C-4C19-9676-745123BF7172}">
      <dgm:prSet/>
      <dgm:spPr/>
      <dgm:t>
        <a:bodyPr/>
        <a:lstStyle/>
        <a:p>
          <a:endParaRPr lang="fr-FR"/>
        </a:p>
      </dgm:t>
    </dgm:pt>
    <dgm:pt modelId="{81483CD5-3863-436D-BE49-54AC06D1AF0A}" type="sibTrans" cxnId="{CAEEF012-B89C-4C19-9676-745123BF7172}">
      <dgm:prSet/>
      <dgm:spPr/>
      <dgm:t>
        <a:bodyPr/>
        <a:lstStyle/>
        <a:p>
          <a:endParaRPr lang="fr-FR"/>
        </a:p>
      </dgm:t>
    </dgm:pt>
    <dgm:pt modelId="{3658CA78-C3ED-4580-B2E0-67CE6C23DCB4}">
      <dgm:prSet/>
      <dgm:spPr>
        <a:solidFill>
          <a:schemeClr val="accent3">
            <a:lumMod val="40000"/>
            <a:lumOff val="60000"/>
          </a:schemeClr>
        </a:solidFill>
      </dgm:spPr>
      <dgm:t>
        <a:bodyPr/>
        <a:lstStyle/>
        <a:p>
          <a:pPr rtl="0"/>
          <a:r>
            <a:rPr lang="en-GB" dirty="0" smtClean="0">
              <a:solidFill>
                <a:srgbClr val="0070C0"/>
              </a:solidFill>
            </a:rPr>
            <a:t>Dissemination and ownership of the regional policy by Members States by end 2015</a:t>
          </a:r>
          <a:endParaRPr lang="fr-FR" dirty="0">
            <a:solidFill>
              <a:srgbClr val="0070C0"/>
            </a:solidFill>
          </a:endParaRPr>
        </a:p>
      </dgm:t>
    </dgm:pt>
    <dgm:pt modelId="{F0829E98-45DC-40B6-8AAC-02DE49C6B369}" type="parTrans" cxnId="{852AECB5-D0FD-49B3-9988-F555BC4267BA}">
      <dgm:prSet/>
      <dgm:spPr/>
      <dgm:t>
        <a:bodyPr/>
        <a:lstStyle/>
        <a:p>
          <a:endParaRPr lang="fr-FR"/>
        </a:p>
      </dgm:t>
    </dgm:pt>
    <dgm:pt modelId="{43FB3CC6-6194-4477-ADED-B5EE5FF03DE1}" type="sibTrans" cxnId="{852AECB5-D0FD-49B3-9988-F555BC4267BA}">
      <dgm:prSet/>
      <dgm:spPr/>
      <dgm:t>
        <a:bodyPr/>
        <a:lstStyle/>
        <a:p>
          <a:endParaRPr lang="fr-FR"/>
        </a:p>
      </dgm:t>
    </dgm:pt>
    <dgm:pt modelId="{456D974B-C7E7-44C6-B156-4EB0C3BC6BF8}">
      <dgm:prSet/>
      <dgm:spPr>
        <a:solidFill>
          <a:schemeClr val="accent3">
            <a:lumMod val="40000"/>
            <a:lumOff val="60000"/>
          </a:schemeClr>
        </a:solidFill>
      </dgm:spPr>
      <dgm:t>
        <a:bodyPr/>
        <a:lstStyle/>
        <a:p>
          <a:pPr rtl="0"/>
          <a:r>
            <a:rPr lang="en-GB" dirty="0" smtClean="0">
              <a:solidFill>
                <a:srgbClr val="0070C0"/>
              </a:solidFill>
            </a:rPr>
            <a:t>Adoption of a National Bioenergy Policy by the ECOWAS Members States by end 2017</a:t>
          </a:r>
          <a:endParaRPr lang="fr-FR" dirty="0">
            <a:solidFill>
              <a:srgbClr val="0070C0"/>
            </a:solidFill>
          </a:endParaRPr>
        </a:p>
      </dgm:t>
    </dgm:pt>
    <dgm:pt modelId="{AAB822B2-2D38-426C-A8CA-33B8974E2D36}" type="parTrans" cxnId="{8B8CED1D-F85B-45C3-98FB-EE760C782750}">
      <dgm:prSet/>
      <dgm:spPr/>
      <dgm:t>
        <a:bodyPr/>
        <a:lstStyle/>
        <a:p>
          <a:endParaRPr lang="fr-FR"/>
        </a:p>
      </dgm:t>
    </dgm:pt>
    <dgm:pt modelId="{2B3CFEDC-087D-4B8D-9BEB-B1B3F9B06FBE}" type="sibTrans" cxnId="{8B8CED1D-F85B-45C3-98FB-EE760C782750}">
      <dgm:prSet/>
      <dgm:spPr/>
      <dgm:t>
        <a:bodyPr/>
        <a:lstStyle/>
        <a:p>
          <a:endParaRPr lang="fr-FR"/>
        </a:p>
      </dgm:t>
    </dgm:pt>
    <dgm:pt modelId="{C031F67B-88CA-416D-B81D-132EBB762566}">
      <dgm:prSet/>
      <dgm:spPr>
        <a:solidFill>
          <a:schemeClr val="accent3">
            <a:lumMod val="40000"/>
            <a:lumOff val="60000"/>
          </a:schemeClr>
        </a:solidFill>
      </dgm:spPr>
      <dgm:t>
        <a:bodyPr/>
        <a:lstStyle/>
        <a:p>
          <a:pPr rtl="0"/>
          <a:r>
            <a:rPr lang="en-GB" dirty="0" smtClean="0">
              <a:solidFill>
                <a:srgbClr val="0070C0"/>
              </a:solidFill>
            </a:rPr>
            <a:t>Development of a set of investment guidelines and supporting documents addressing the resources availability and potential for a bioenergy market development in the Region made available by end 2016;</a:t>
          </a:r>
          <a:endParaRPr lang="fr-FR" dirty="0">
            <a:solidFill>
              <a:srgbClr val="0070C0"/>
            </a:solidFill>
          </a:endParaRPr>
        </a:p>
      </dgm:t>
    </dgm:pt>
    <dgm:pt modelId="{5D77B736-5C17-461D-B1F7-266EBBEDCAE0}" type="parTrans" cxnId="{61C89556-01E9-4AB2-A58B-B03572621ABF}">
      <dgm:prSet/>
      <dgm:spPr/>
      <dgm:t>
        <a:bodyPr/>
        <a:lstStyle/>
        <a:p>
          <a:endParaRPr lang="fr-FR"/>
        </a:p>
      </dgm:t>
    </dgm:pt>
    <dgm:pt modelId="{086D653A-540D-4744-874E-2E3BADAD945C}" type="sibTrans" cxnId="{61C89556-01E9-4AB2-A58B-B03572621ABF}">
      <dgm:prSet/>
      <dgm:spPr/>
      <dgm:t>
        <a:bodyPr/>
        <a:lstStyle/>
        <a:p>
          <a:endParaRPr lang="fr-FR"/>
        </a:p>
      </dgm:t>
    </dgm:pt>
    <dgm:pt modelId="{8368F269-1C7E-4D86-A1BC-9857A0C16B82}">
      <dgm:prSet/>
      <dgm:spPr>
        <a:solidFill>
          <a:schemeClr val="accent3">
            <a:lumMod val="40000"/>
            <a:lumOff val="60000"/>
          </a:schemeClr>
        </a:solidFill>
      </dgm:spPr>
      <dgm:t>
        <a:bodyPr/>
        <a:lstStyle/>
        <a:p>
          <a:pPr rtl="0"/>
          <a:r>
            <a:rPr lang="en-GB" dirty="0" smtClean="0">
              <a:solidFill>
                <a:srgbClr val="0070C0"/>
              </a:solidFill>
            </a:rPr>
            <a:t>Embark on robust sensitization activities to create awareness on the use and benefits of sustainable bioenergy</a:t>
          </a:r>
          <a:endParaRPr lang="fr-FR" dirty="0">
            <a:solidFill>
              <a:srgbClr val="0070C0"/>
            </a:solidFill>
          </a:endParaRPr>
        </a:p>
      </dgm:t>
    </dgm:pt>
    <dgm:pt modelId="{51F9B36F-2F3D-44BE-B1FC-B1FE1D732798}" type="parTrans" cxnId="{6DB331A7-91E7-4124-A620-1A9441FA85FC}">
      <dgm:prSet/>
      <dgm:spPr/>
      <dgm:t>
        <a:bodyPr/>
        <a:lstStyle/>
        <a:p>
          <a:endParaRPr lang="fr-FR"/>
        </a:p>
      </dgm:t>
    </dgm:pt>
    <dgm:pt modelId="{54C62075-E211-447C-94E0-F9D95D149653}" type="sibTrans" cxnId="{6DB331A7-91E7-4124-A620-1A9441FA85FC}">
      <dgm:prSet/>
      <dgm:spPr/>
      <dgm:t>
        <a:bodyPr/>
        <a:lstStyle/>
        <a:p>
          <a:endParaRPr lang="fr-FR"/>
        </a:p>
      </dgm:t>
    </dgm:pt>
    <dgm:pt modelId="{7E012048-2793-4DFE-9A2D-CDFD46E1F5D7}">
      <dgm:prSet/>
      <dgm:spPr>
        <a:solidFill>
          <a:schemeClr val="accent3">
            <a:lumMod val="40000"/>
            <a:lumOff val="60000"/>
          </a:schemeClr>
        </a:solidFill>
      </dgm:spPr>
      <dgm:t>
        <a:bodyPr/>
        <a:lstStyle/>
        <a:p>
          <a:pPr rtl="0"/>
          <a:r>
            <a:rPr lang="en-GB" dirty="0" smtClean="0">
              <a:solidFill>
                <a:srgbClr val="0070C0"/>
              </a:solidFill>
            </a:rPr>
            <a:t>Support capacity building of Member States on bioenergy technical, policy and regulatory aspects</a:t>
          </a:r>
          <a:endParaRPr lang="fr-FR" dirty="0">
            <a:solidFill>
              <a:srgbClr val="0070C0"/>
            </a:solidFill>
          </a:endParaRPr>
        </a:p>
      </dgm:t>
    </dgm:pt>
    <dgm:pt modelId="{FA2E9161-6DCA-44DB-A50C-CBAF551EF1D1}" type="parTrans" cxnId="{88A3D7DE-AB98-4F30-A813-BEDC02EC8C92}">
      <dgm:prSet/>
      <dgm:spPr/>
      <dgm:t>
        <a:bodyPr/>
        <a:lstStyle/>
        <a:p>
          <a:endParaRPr lang="fr-FR"/>
        </a:p>
      </dgm:t>
    </dgm:pt>
    <dgm:pt modelId="{52C87349-7850-4AF4-B9B8-7DB438296D23}" type="sibTrans" cxnId="{88A3D7DE-AB98-4F30-A813-BEDC02EC8C92}">
      <dgm:prSet/>
      <dgm:spPr/>
      <dgm:t>
        <a:bodyPr/>
        <a:lstStyle/>
        <a:p>
          <a:endParaRPr lang="fr-FR"/>
        </a:p>
      </dgm:t>
    </dgm:pt>
    <dgm:pt modelId="{B3CBFCEA-24BE-4FF4-9C86-7283B219D722}">
      <dgm:prSet/>
      <dgm:spPr>
        <a:solidFill>
          <a:schemeClr val="accent3">
            <a:lumMod val="40000"/>
            <a:lumOff val="60000"/>
          </a:schemeClr>
        </a:solidFill>
      </dgm:spPr>
      <dgm:t>
        <a:bodyPr/>
        <a:lstStyle/>
        <a:p>
          <a:pPr rtl="0"/>
          <a:r>
            <a:rPr lang="en-GB" dirty="0" smtClean="0">
              <a:solidFill>
                <a:srgbClr val="0070C0"/>
              </a:solidFill>
            </a:rPr>
            <a:t>Business and investment models based on best social and environmental practices for various types of bioenergy projects are produced by ECREEE and disseminated in the Region to attract potential investors</a:t>
          </a:r>
          <a:endParaRPr lang="fr-FR" dirty="0">
            <a:solidFill>
              <a:srgbClr val="0070C0"/>
            </a:solidFill>
          </a:endParaRPr>
        </a:p>
      </dgm:t>
    </dgm:pt>
    <dgm:pt modelId="{60994DE9-AE4F-47BE-9CC0-A8AABFD093A9}" type="parTrans" cxnId="{A21875D9-D1D5-4E93-B097-115018D2A004}">
      <dgm:prSet/>
      <dgm:spPr/>
      <dgm:t>
        <a:bodyPr/>
        <a:lstStyle/>
        <a:p>
          <a:endParaRPr lang="fr-FR"/>
        </a:p>
      </dgm:t>
    </dgm:pt>
    <dgm:pt modelId="{F45B1207-3022-4F40-BA28-726E45AF77F8}" type="sibTrans" cxnId="{A21875D9-D1D5-4E93-B097-115018D2A004}">
      <dgm:prSet/>
      <dgm:spPr/>
      <dgm:t>
        <a:bodyPr/>
        <a:lstStyle/>
        <a:p>
          <a:endParaRPr lang="fr-FR"/>
        </a:p>
      </dgm:t>
    </dgm:pt>
    <dgm:pt modelId="{7698E164-017C-49AC-8A1B-724AD52BEE2F}">
      <dgm:prSet/>
      <dgm:spPr>
        <a:solidFill>
          <a:schemeClr val="accent3">
            <a:lumMod val="40000"/>
            <a:lumOff val="60000"/>
          </a:schemeClr>
        </a:solidFill>
      </dgm:spPr>
      <dgm:t>
        <a:bodyPr/>
        <a:lstStyle/>
        <a:p>
          <a:pPr rtl="0"/>
          <a:r>
            <a:rPr lang="en-GB" dirty="0" smtClean="0">
              <a:solidFill>
                <a:srgbClr val="0070C0"/>
              </a:solidFill>
            </a:rPr>
            <a:t>Facilitate about 50 bankable projects (i.e. feasibility studies, engineering designs) by the end 2018 leveraging USD 500 million  investment and the creation of job opportunities for at least 100,000 people</a:t>
          </a:r>
          <a:endParaRPr lang="fr-FR" dirty="0">
            <a:solidFill>
              <a:srgbClr val="0070C0"/>
            </a:solidFill>
          </a:endParaRPr>
        </a:p>
      </dgm:t>
    </dgm:pt>
    <dgm:pt modelId="{3CE3154D-399A-4B86-A152-E58098003614}" type="parTrans" cxnId="{FE988110-54AE-4F38-B900-F055B20406C7}">
      <dgm:prSet/>
      <dgm:spPr/>
      <dgm:t>
        <a:bodyPr/>
        <a:lstStyle/>
        <a:p>
          <a:endParaRPr lang="fr-FR"/>
        </a:p>
      </dgm:t>
    </dgm:pt>
    <dgm:pt modelId="{70062CBE-C72C-42EA-AE30-60DF0155553B}" type="sibTrans" cxnId="{FE988110-54AE-4F38-B900-F055B20406C7}">
      <dgm:prSet/>
      <dgm:spPr/>
      <dgm:t>
        <a:bodyPr/>
        <a:lstStyle/>
        <a:p>
          <a:endParaRPr lang="fr-FR"/>
        </a:p>
      </dgm:t>
    </dgm:pt>
    <dgm:pt modelId="{7DCE5139-F722-45D6-BEF0-2A823FEBF467}" type="pres">
      <dgm:prSet presAssocID="{29BD2D66-DDEE-4CAC-A0F2-93692A6EF0CF}" presName="linear" presStyleCnt="0">
        <dgm:presLayoutVars>
          <dgm:animLvl val="lvl"/>
          <dgm:resizeHandles val="exact"/>
        </dgm:presLayoutVars>
      </dgm:prSet>
      <dgm:spPr/>
      <dgm:t>
        <a:bodyPr/>
        <a:lstStyle/>
        <a:p>
          <a:endParaRPr lang="fr-FR"/>
        </a:p>
      </dgm:t>
    </dgm:pt>
    <dgm:pt modelId="{83E9BAB1-2801-4F7C-AFEB-DB8A6B1F4401}" type="pres">
      <dgm:prSet presAssocID="{4DA84D13-5748-46C6-B03F-177C92832E01}" presName="parentText" presStyleLbl="node1" presStyleIdx="0" presStyleCnt="1">
        <dgm:presLayoutVars>
          <dgm:chMax val="0"/>
          <dgm:bulletEnabled val="1"/>
        </dgm:presLayoutVars>
      </dgm:prSet>
      <dgm:spPr/>
      <dgm:t>
        <a:bodyPr/>
        <a:lstStyle/>
        <a:p>
          <a:endParaRPr lang="fr-FR"/>
        </a:p>
      </dgm:t>
    </dgm:pt>
    <dgm:pt modelId="{EF026217-8DBC-4BE9-9361-51F413BB4D8C}" type="pres">
      <dgm:prSet presAssocID="{4DA84D13-5748-46C6-B03F-177C92832E01}" presName="childText" presStyleLbl="revTx" presStyleIdx="0" presStyleCnt="1">
        <dgm:presLayoutVars>
          <dgm:bulletEnabled val="1"/>
        </dgm:presLayoutVars>
      </dgm:prSet>
      <dgm:spPr/>
      <dgm:t>
        <a:bodyPr/>
        <a:lstStyle/>
        <a:p>
          <a:endParaRPr lang="fr-FR"/>
        </a:p>
      </dgm:t>
    </dgm:pt>
  </dgm:ptLst>
  <dgm:cxnLst>
    <dgm:cxn modelId="{88A3D7DE-AB98-4F30-A813-BEDC02EC8C92}" srcId="{4DA84D13-5748-46C6-B03F-177C92832E01}" destId="{7E012048-2793-4DFE-9A2D-CDFD46E1F5D7}" srcOrd="4" destOrd="0" parTransId="{FA2E9161-6DCA-44DB-A50C-CBAF551EF1D1}" sibTransId="{52C87349-7850-4AF4-B9B8-7DB438296D23}"/>
    <dgm:cxn modelId="{0F625BA9-1B64-4689-99AB-B7920BC4F305}" type="presOf" srcId="{456D974B-C7E7-44C6-B156-4EB0C3BC6BF8}" destId="{EF026217-8DBC-4BE9-9361-51F413BB4D8C}" srcOrd="0" destOrd="1" presId="urn:microsoft.com/office/officeart/2005/8/layout/vList2"/>
    <dgm:cxn modelId="{E4AF5663-7BBE-4A03-95A4-E4E8FE4E4401}" type="presOf" srcId="{7E012048-2793-4DFE-9A2D-CDFD46E1F5D7}" destId="{EF026217-8DBC-4BE9-9361-51F413BB4D8C}" srcOrd="0" destOrd="4" presId="urn:microsoft.com/office/officeart/2005/8/layout/vList2"/>
    <dgm:cxn modelId="{FE988110-54AE-4F38-B900-F055B20406C7}" srcId="{4DA84D13-5748-46C6-B03F-177C92832E01}" destId="{7698E164-017C-49AC-8A1B-724AD52BEE2F}" srcOrd="6" destOrd="0" parTransId="{3CE3154D-399A-4B86-A152-E58098003614}" sibTransId="{70062CBE-C72C-42EA-AE30-60DF0155553B}"/>
    <dgm:cxn modelId="{852AECB5-D0FD-49B3-9988-F555BC4267BA}" srcId="{4DA84D13-5748-46C6-B03F-177C92832E01}" destId="{3658CA78-C3ED-4580-B2E0-67CE6C23DCB4}" srcOrd="0" destOrd="0" parTransId="{F0829E98-45DC-40B6-8AAC-02DE49C6B369}" sibTransId="{43FB3CC6-6194-4477-ADED-B5EE5FF03DE1}"/>
    <dgm:cxn modelId="{5614E83B-3F8B-45A2-8265-80A915C95139}" type="presOf" srcId="{B3CBFCEA-24BE-4FF4-9C86-7283B219D722}" destId="{EF026217-8DBC-4BE9-9361-51F413BB4D8C}" srcOrd="0" destOrd="5" presId="urn:microsoft.com/office/officeart/2005/8/layout/vList2"/>
    <dgm:cxn modelId="{88670C20-99CB-4A49-B64B-22B420A81AFF}" type="presOf" srcId="{7698E164-017C-49AC-8A1B-724AD52BEE2F}" destId="{EF026217-8DBC-4BE9-9361-51F413BB4D8C}" srcOrd="0" destOrd="6" presId="urn:microsoft.com/office/officeart/2005/8/layout/vList2"/>
    <dgm:cxn modelId="{8B90A297-FBE0-4F89-9E2E-CCF1EA4BA89D}" type="presOf" srcId="{C031F67B-88CA-416D-B81D-132EBB762566}" destId="{EF026217-8DBC-4BE9-9361-51F413BB4D8C}" srcOrd="0" destOrd="2" presId="urn:microsoft.com/office/officeart/2005/8/layout/vList2"/>
    <dgm:cxn modelId="{61C89556-01E9-4AB2-A58B-B03572621ABF}" srcId="{4DA84D13-5748-46C6-B03F-177C92832E01}" destId="{C031F67B-88CA-416D-B81D-132EBB762566}" srcOrd="2" destOrd="0" parTransId="{5D77B736-5C17-461D-B1F7-266EBBEDCAE0}" sibTransId="{086D653A-540D-4744-874E-2E3BADAD945C}"/>
    <dgm:cxn modelId="{7597E9E1-0DD2-4CF8-9E29-80547FC3AFBB}" type="presOf" srcId="{29BD2D66-DDEE-4CAC-A0F2-93692A6EF0CF}" destId="{7DCE5139-F722-45D6-BEF0-2A823FEBF467}" srcOrd="0" destOrd="0" presId="urn:microsoft.com/office/officeart/2005/8/layout/vList2"/>
    <dgm:cxn modelId="{A21875D9-D1D5-4E93-B097-115018D2A004}" srcId="{4DA84D13-5748-46C6-B03F-177C92832E01}" destId="{B3CBFCEA-24BE-4FF4-9C86-7283B219D722}" srcOrd="5" destOrd="0" parTransId="{60994DE9-AE4F-47BE-9CC0-A8AABFD093A9}" sibTransId="{F45B1207-3022-4F40-BA28-726E45AF77F8}"/>
    <dgm:cxn modelId="{6EFF044A-A3AB-4C1B-82A4-195A80EFBE5B}" type="presOf" srcId="{4DA84D13-5748-46C6-B03F-177C92832E01}" destId="{83E9BAB1-2801-4F7C-AFEB-DB8A6B1F4401}" srcOrd="0" destOrd="0" presId="urn:microsoft.com/office/officeart/2005/8/layout/vList2"/>
    <dgm:cxn modelId="{A1B928E8-6865-4F05-AA9C-3100F51F6C15}" type="presOf" srcId="{8368F269-1C7E-4D86-A1BC-9857A0C16B82}" destId="{EF026217-8DBC-4BE9-9361-51F413BB4D8C}" srcOrd="0" destOrd="3" presId="urn:microsoft.com/office/officeart/2005/8/layout/vList2"/>
    <dgm:cxn modelId="{C306258C-D343-40A7-9BEA-BDD5684185C0}" type="presOf" srcId="{3658CA78-C3ED-4580-B2E0-67CE6C23DCB4}" destId="{EF026217-8DBC-4BE9-9361-51F413BB4D8C}" srcOrd="0" destOrd="0" presId="urn:microsoft.com/office/officeart/2005/8/layout/vList2"/>
    <dgm:cxn modelId="{CAEEF012-B89C-4C19-9676-745123BF7172}" srcId="{29BD2D66-DDEE-4CAC-A0F2-93692A6EF0CF}" destId="{4DA84D13-5748-46C6-B03F-177C92832E01}" srcOrd="0" destOrd="0" parTransId="{F1292C75-D142-4D11-B158-F11E5F943166}" sibTransId="{81483CD5-3863-436D-BE49-54AC06D1AF0A}"/>
    <dgm:cxn modelId="{8B8CED1D-F85B-45C3-98FB-EE760C782750}" srcId="{4DA84D13-5748-46C6-B03F-177C92832E01}" destId="{456D974B-C7E7-44C6-B156-4EB0C3BC6BF8}" srcOrd="1" destOrd="0" parTransId="{AAB822B2-2D38-426C-A8CA-33B8974E2D36}" sibTransId="{2B3CFEDC-087D-4B8D-9BEB-B1B3F9B06FBE}"/>
    <dgm:cxn modelId="{6DB331A7-91E7-4124-A620-1A9441FA85FC}" srcId="{4DA84D13-5748-46C6-B03F-177C92832E01}" destId="{8368F269-1C7E-4D86-A1BC-9857A0C16B82}" srcOrd="3" destOrd="0" parTransId="{51F9B36F-2F3D-44BE-B1FC-B1FE1D732798}" sibTransId="{54C62075-E211-447C-94E0-F9D95D149653}"/>
    <dgm:cxn modelId="{DADD120B-7781-47A0-8691-13219BAF96EF}" type="presParOf" srcId="{7DCE5139-F722-45D6-BEF0-2A823FEBF467}" destId="{83E9BAB1-2801-4F7C-AFEB-DB8A6B1F4401}" srcOrd="0" destOrd="0" presId="urn:microsoft.com/office/officeart/2005/8/layout/vList2"/>
    <dgm:cxn modelId="{E8959E8F-1037-4C9F-9773-83F54CDBBC9B}" type="presParOf" srcId="{7DCE5139-F722-45D6-BEF0-2A823FEBF467}" destId="{EF026217-8DBC-4BE9-9361-51F413BB4D8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5477967-D80B-43AA-B5D2-7E9544326D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41C5C82C-3326-46FF-BCE1-4E7C7FE7E536}">
      <dgm:prSet/>
      <dgm:spPr>
        <a:solidFill>
          <a:schemeClr val="accent2"/>
        </a:solidFill>
      </dgm:spPr>
      <dgm:t>
        <a:bodyPr/>
        <a:lstStyle/>
        <a:p>
          <a:pPr rtl="0"/>
          <a:r>
            <a:rPr lang="fr-FR" b="1" smtClean="0"/>
            <a:t>A</a:t>
          </a:r>
          <a:r>
            <a:rPr lang="en-GB" b="1" smtClean="0"/>
            <a:t>activities to be implemented by ECREEE</a:t>
          </a:r>
          <a:endParaRPr lang="fr-FR"/>
        </a:p>
      </dgm:t>
    </dgm:pt>
    <dgm:pt modelId="{751BA3C7-6AA6-4767-B46B-C645DD3867DD}" type="parTrans" cxnId="{0F8562D8-10DA-4F01-92EF-D0F1AA74DA2C}">
      <dgm:prSet/>
      <dgm:spPr/>
      <dgm:t>
        <a:bodyPr/>
        <a:lstStyle/>
        <a:p>
          <a:endParaRPr lang="fr-FR"/>
        </a:p>
      </dgm:t>
    </dgm:pt>
    <dgm:pt modelId="{2ABF7224-3DF5-40A5-B01E-A8FD80496AA0}" type="sibTrans" cxnId="{0F8562D8-10DA-4F01-92EF-D0F1AA74DA2C}">
      <dgm:prSet/>
      <dgm:spPr/>
      <dgm:t>
        <a:bodyPr/>
        <a:lstStyle/>
        <a:p>
          <a:endParaRPr lang="fr-FR"/>
        </a:p>
      </dgm:t>
    </dgm:pt>
    <dgm:pt modelId="{A42EBC2C-6ED8-4884-A255-727A5F816693}">
      <dgm:prSet/>
      <dgm:spPr>
        <a:solidFill>
          <a:schemeClr val="accent3">
            <a:lumMod val="40000"/>
            <a:lumOff val="60000"/>
          </a:schemeClr>
        </a:solidFill>
      </dgm:spPr>
      <dgm:t>
        <a:bodyPr/>
        <a:lstStyle/>
        <a:p>
          <a:pPr rtl="0"/>
          <a:r>
            <a:rPr lang="en-GB" dirty="0" smtClean="0">
              <a:solidFill>
                <a:srgbClr val="0070C0"/>
              </a:solidFill>
            </a:rPr>
            <a:t>Organizing a series of consultations, workshops and events focused on specific proposed policies to share the policy document with the Members States and relevant partners</a:t>
          </a:r>
          <a:endParaRPr lang="fr-FR" dirty="0">
            <a:solidFill>
              <a:srgbClr val="0070C0"/>
            </a:solidFill>
          </a:endParaRPr>
        </a:p>
      </dgm:t>
    </dgm:pt>
    <dgm:pt modelId="{666AB325-09DD-4031-976E-41C1AF9875EA}" type="parTrans" cxnId="{0403D9F6-CF39-4FD0-8F0B-DAD8F43DAAD1}">
      <dgm:prSet/>
      <dgm:spPr/>
      <dgm:t>
        <a:bodyPr/>
        <a:lstStyle/>
        <a:p>
          <a:endParaRPr lang="fr-FR"/>
        </a:p>
      </dgm:t>
    </dgm:pt>
    <dgm:pt modelId="{F3190DD3-7204-473F-90B7-DA17F5976AB8}" type="sibTrans" cxnId="{0403D9F6-CF39-4FD0-8F0B-DAD8F43DAAD1}">
      <dgm:prSet/>
      <dgm:spPr/>
      <dgm:t>
        <a:bodyPr/>
        <a:lstStyle/>
        <a:p>
          <a:endParaRPr lang="fr-FR"/>
        </a:p>
      </dgm:t>
    </dgm:pt>
    <dgm:pt modelId="{F2862FDA-9FC8-4FA2-B38F-D6A83636BD99}">
      <dgm:prSet/>
      <dgm:spPr>
        <a:solidFill>
          <a:schemeClr val="accent3">
            <a:lumMod val="40000"/>
            <a:lumOff val="60000"/>
          </a:schemeClr>
        </a:solidFill>
      </dgm:spPr>
      <dgm:t>
        <a:bodyPr/>
        <a:lstStyle/>
        <a:p>
          <a:pPr rtl="0"/>
          <a:r>
            <a:rPr lang="en-GB" dirty="0" smtClean="0">
              <a:solidFill>
                <a:srgbClr val="0070C0"/>
              </a:solidFill>
            </a:rPr>
            <a:t>Identify minimum standards for the whole bioenergy value chain</a:t>
          </a:r>
          <a:endParaRPr lang="fr-FR" dirty="0">
            <a:solidFill>
              <a:srgbClr val="0070C0"/>
            </a:solidFill>
          </a:endParaRPr>
        </a:p>
      </dgm:t>
    </dgm:pt>
    <dgm:pt modelId="{605088EE-CFCB-4A02-A26D-D46961624C47}" type="parTrans" cxnId="{5AA6D632-37F9-47B0-9414-84E03BB77AB2}">
      <dgm:prSet/>
      <dgm:spPr/>
      <dgm:t>
        <a:bodyPr/>
        <a:lstStyle/>
        <a:p>
          <a:endParaRPr lang="fr-FR"/>
        </a:p>
      </dgm:t>
    </dgm:pt>
    <dgm:pt modelId="{E3DFA8B3-F4AB-454B-9CF9-734F3BA4C10F}" type="sibTrans" cxnId="{5AA6D632-37F9-47B0-9414-84E03BB77AB2}">
      <dgm:prSet/>
      <dgm:spPr/>
      <dgm:t>
        <a:bodyPr/>
        <a:lstStyle/>
        <a:p>
          <a:endParaRPr lang="fr-FR"/>
        </a:p>
      </dgm:t>
    </dgm:pt>
    <dgm:pt modelId="{3081BAA1-2E7C-4BC1-8FB7-FCEEB9D04580}">
      <dgm:prSet/>
      <dgm:spPr>
        <a:solidFill>
          <a:schemeClr val="accent3">
            <a:lumMod val="40000"/>
            <a:lumOff val="60000"/>
          </a:schemeClr>
        </a:solidFill>
      </dgm:spPr>
      <dgm:t>
        <a:bodyPr/>
        <a:lstStyle/>
        <a:p>
          <a:pPr rtl="0"/>
          <a:r>
            <a:rPr lang="en-GB" dirty="0" smtClean="0">
              <a:solidFill>
                <a:srgbClr val="0070C0"/>
              </a:solidFill>
            </a:rPr>
            <a:t>Support Member States in their processes towards the development of a national bioenergy policy and action plan</a:t>
          </a:r>
          <a:endParaRPr lang="fr-FR" dirty="0">
            <a:solidFill>
              <a:srgbClr val="0070C0"/>
            </a:solidFill>
          </a:endParaRPr>
        </a:p>
      </dgm:t>
    </dgm:pt>
    <dgm:pt modelId="{42593992-C866-49BC-AAFD-6E49B5138AC6}" type="parTrans" cxnId="{59FEEB8A-F09F-44BC-8861-03DAA74E79FD}">
      <dgm:prSet/>
      <dgm:spPr/>
      <dgm:t>
        <a:bodyPr/>
        <a:lstStyle/>
        <a:p>
          <a:endParaRPr lang="fr-FR"/>
        </a:p>
      </dgm:t>
    </dgm:pt>
    <dgm:pt modelId="{4D2ED9E2-1CE9-44E5-8082-B5A4C9EC10AD}" type="sibTrans" cxnId="{59FEEB8A-F09F-44BC-8861-03DAA74E79FD}">
      <dgm:prSet/>
      <dgm:spPr/>
      <dgm:t>
        <a:bodyPr/>
        <a:lstStyle/>
        <a:p>
          <a:endParaRPr lang="fr-FR"/>
        </a:p>
      </dgm:t>
    </dgm:pt>
    <dgm:pt modelId="{DAE3A3CC-A95B-47FA-A434-FA3E728299E3}">
      <dgm:prSet/>
      <dgm:spPr>
        <a:solidFill>
          <a:schemeClr val="accent3">
            <a:lumMod val="40000"/>
            <a:lumOff val="60000"/>
          </a:schemeClr>
        </a:solidFill>
      </dgm:spPr>
      <dgm:t>
        <a:bodyPr/>
        <a:lstStyle/>
        <a:p>
          <a:pPr rtl="0"/>
          <a:r>
            <a:rPr lang="en-GB" dirty="0" smtClean="0">
              <a:solidFill>
                <a:srgbClr val="0070C0"/>
              </a:solidFill>
            </a:rPr>
            <a:t>Support capacity building of Member States on bioenergy technical, policy and regulatory aspects</a:t>
          </a:r>
          <a:endParaRPr lang="fr-FR" dirty="0">
            <a:solidFill>
              <a:srgbClr val="0070C0"/>
            </a:solidFill>
          </a:endParaRPr>
        </a:p>
      </dgm:t>
    </dgm:pt>
    <dgm:pt modelId="{FD78C1EA-D859-4AF2-8D0D-43EE4D1A9646}" type="parTrans" cxnId="{506C1B93-B437-4731-AC4B-588FE10A14E4}">
      <dgm:prSet/>
      <dgm:spPr/>
      <dgm:t>
        <a:bodyPr/>
        <a:lstStyle/>
        <a:p>
          <a:endParaRPr lang="fr-FR"/>
        </a:p>
      </dgm:t>
    </dgm:pt>
    <dgm:pt modelId="{CE72F153-8202-4ED5-92C3-E58CED3C6DBC}" type="sibTrans" cxnId="{506C1B93-B437-4731-AC4B-588FE10A14E4}">
      <dgm:prSet/>
      <dgm:spPr/>
      <dgm:t>
        <a:bodyPr/>
        <a:lstStyle/>
        <a:p>
          <a:endParaRPr lang="fr-FR"/>
        </a:p>
      </dgm:t>
    </dgm:pt>
    <dgm:pt modelId="{48A07072-97CD-443B-AD46-B3D4AD83BB1B}">
      <dgm:prSet/>
      <dgm:spPr>
        <a:solidFill>
          <a:schemeClr val="accent3">
            <a:lumMod val="40000"/>
            <a:lumOff val="60000"/>
          </a:schemeClr>
        </a:solidFill>
      </dgm:spPr>
      <dgm:t>
        <a:bodyPr/>
        <a:lstStyle/>
        <a:p>
          <a:pPr rtl="0"/>
          <a:r>
            <a:rPr lang="en-GB" dirty="0" smtClean="0">
              <a:solidFill>
                <a:srgbClr val="0070C0"/>
              </a:solidFill>
            </a:rPr>
            <a:t>Research and documentation, feasibility studies, gathering experiences, resource assessment and mapping, identification of suitable supply chain models</a:t>
          </a:r>
          <a:endParaRPr lang="fr-FR" dirty="0">
            <a:solidFill>
              <a:srgbClr val="0070C0"/>
            </a:solidFill>
          </a:endParaRPr>
        </a:p>
      </dgm:t>
    </dgm:pt>
    <dgm:pt modelId="{645BF2C0-6A5C-4D90-BE21-5B9F3F5AF3AA}" type="parTrans" cxnId="{90B8FBA1-88BE-4CED-956F-5B9F7D26CB84}">
      <dgm:prSet/>
      <dgm:spPr/>
      <dgm:t>
        <a:bodyPr/>
        <a:lstStyle/>
        <a:p>
          <a:endParaRPr lang="fr-FR"/>
        </a:p>
      </dgm:t>
    </dgm:pt>
    <dgm:pt modelId="{E80044FE-83E0-40CE-BEDA-07AEFA831B98}" type="sibTrans" cxnId="{90B8FBA1-88BE-4CED-956F-5B9F7D26CB84}">
      <dgm:prSet/>
      <dgm:spPr/>
      <dgm:t>
        <a:bodyPr/>
        <a:lstStyle/>
        <a:p>
          <a:endParaRPr lang="fr-FR"/>
        </a:p>
      </dgm:t>
    </dgm:pt>
    <dgm:pt modelId="{995413E8-4F7A-4A2E-A932-CB8F8B1EB397}">
      <dgm:prSet/>
      <dgm:spPr>
        <a:solidFill>
          <a:schemeClr val="accent3">
            <a:lumMod val="40000"/>
            <a:lumOff val="60000"/>
          </a:schemeClr>
        </a:solidFill>
      </dgm:spPr>
      <dgm:t>
        <a:bodyPr/>
        <a:lstStyle/>
        <a:p>
          <a:pPr rtl="0"/>
          <a:r>
            <a:rPr lang="en-GB" dirty="0" smtClean="0">
              <a:solidFill>
                <a:srgbClr val="0070C0"/>
              </a:solidFill>
            </a:rPr>
            <a:t>Technical Assistance (awareness, training, capacity development) to all stakeholders, including private companies, cooperatives, associations, local experts/consultants on bioenergy technology, and business developers</a:t>
          </a:r>
          <a:endParaRPr lang="fr-FR" dirty="0">
            <a:solidFill>
              <a:srgbClr val="0070C0"/>
            </a:solidFill>
          </a:endParaRPr>
        </a:p>
      </dgm:t>
    </dgm:pt>
    <dgm:pt modelId="{CA9922C2-4CD8-4420-86C9-0721B49E2223}" type="parTrans" cxnId="{56032A45-0FC6-483F-9FDE-FFA0858E19DA}">
      <dgm:prSet/>
      <dgm:spPr/>
      <dgm:t>
        <a:bodyPr/>
        <a:lstStyle/>
        <a:p>
          <a:endParaRPr lang="fr-FR"/>
        </a:p>
      </dgm:t>
    </dgm:pt>
    <dgm:pt modelId="{D1DFC1AF-BE35-4862-A3D3-3D2D3899FBB9}" type="sibTrans" cxnId="{56032A45-0FC6-483F-9FDE-FFA0858E19DA}">
      <dgm:prSet/>
      <dgm:spPr/>
      <dgm:t>
        <a:bodyPr/>
        <a:lstStyle/>
        <a:p>
          <a:endParaRPr lang="fr-FR"/>
        </a:p>
      </dgm:t>
    </dgm:pt>
    <dgm:pt modelId="{5AC9661C-3BA3-4C69-AA0A-6663D6B54806}">
      <dgm:prSet/>
      <dgm:spPr>
        <a:solidFill>
          <a:schemeClr val="accent3">
            <a:lumMod val="40000"/>
            <a:lumOff val="60000"/>
          </a:schemeClr>
        </a:solidFill>
      </dgm:spPr>
      <dgm:t>
        <a:bodyPr/>
        <a:lstStyle/>
        <a:p>
          <a:pPr rtl="0"/>
          <a:r>
            <a:rPr lang="en-GB" dirty="0" smtClean="0">
              <a:solidFill>
                <a:srgbClr val="0070C0"/>
              </a:solidFill>
            </a:rPr>
            <a:t>Direct technical assistance to 50 sustainable bioenergy projects to reach bankability</a:t>
          </a:r>
          <a:endParaRPr lang="fr-FR" dirty="0">
            <a:solidFill>
              <a:srgbClr val="0070C0"/>
            </a:solidFill>
          </a:endParaRPr>
        </a:p>
      </dgm:t>
    </dgm:pt>
    <dgm:pt modelId="{0213382F-6AEF-4AE4-B033-7D2278869927}" type="parTrans" cxnId="{416A9C39-EEDA-43E7-875F-BF5D9E96833F}">
      <dgm:prSet/>
      <dgm:spPr/>
      <dgm:t>
        <a:bodyPr/>
        <a:lstStyle/>
        <a:p>
          <a:endParaRPr lang="fr-FR"/>
        </a:p>
      </dgm:t>
    </dgm:pt>
    <dgm:pt modelId="{84BCD474-9E4A-4E9E-A926-06FC3E44C195}" type="sibTrans" cxnId="{416A9C39-EEDA-43E7-875F-BF5D9E96833F}">
      <dgm:prSet/>
      <dgm:spPr/>
      <dgm:t>
        <a:bodyPr/>
        <a:lstStyle/>
        <a:p>
          <a:endParaRPr lang="fr-FR"/>
        </a:p>
      </dgm:t>
    </dgm:pt>
    <dgm:pt modelId="{7F6EB751-8F87-4091-8772-67F759EE7F56}">
      <dgm:prSet/>
      <dgm:spPr>
        <a:solidFill>
          <a:schemeClr val="accent3">
            <a:lumMod val="40000"/>
            <a:lumOff val="60000"/>
          </a:schemeClr>
        </a:solidFill>
      </dgm:spPr>
      <dgm:t>
        <a:bodyPr/>
        <a:lstStyle/>
        <a:p>
          <a:pPr rtl="0"/>
          <a:r>
            <a:rPr lang="en-GB" dirty="0" smtClean="0">
              <a:solidFill>
                <a:srgbClr val="0070C0"/>
              </a:solidFill>
            </a:rPr>
            <a:t>Promote at least 200 community-based projects </a:t>
          </a:r>
          <a:endParaRPr lang="fr-FR" dirty="0">
            <a:solidFill>
              <a:srgbClr val="0070C0"/>
            </a:solidFill>
          </a:endParaRPr>
        </a:p>
      </dgm:t>
    </dgm:pt>
    <dgm:pt modelId="{060F13AD-587B-40FF-B1EB-D4C67986CB86}" type="parTrans" cxnId="{B756DF75-88E2-4E94-A7B9-52F185A0811B}">
      <dgm:prSet/>
      <dgm:spPr/>
      <dgm:t>
        <a:bodyPr/>
        <a:lstStyle/>
        <a:p>
          <a:endParaRPr lang="fr-FR"/>
        </a:p>
      </dgm:t>
    </dgm:pt>
    <dgm:pt modelId="{185C7BFA-6FE7-4D9B-B522-5C1BE20F9823}" type="sibTrans" cxnId="{B756DF75-88E2-4E94-A7B9-52F185A0811B}">
      <dgm:prSet/>
      <dgm:spPr/>
      <dgm:t>
        <a:bodyPr/>
        <a:lstStyle/>
        <a:p>
          <a:endParaRPr lang="fr-FR"/>
        </a:p>
      </dgm:t>
    </dgm:pt>
    <dgm:pt modelId="{711D35B9-FA12-4A1D-BD71-3782EF17230A}">
      <dgm:prSet/>
      <dgm:spPr>
        <a:solidFill>
          <a:schemeClr val="accent3">
            <a:lumMod val="40000"/>
            <a:lumOff val="60000"/>
          </a:schemeClr>
        </a:solidFill>
      </dgm:spPr>
      <dgm:t>
        <a:bodyPr/>
        <a:lstStyle/>
        <a:p>
          <a:pPr rtl="0"/>
          <a:r>
            <a:rPr lang="en-GB" dirty="0" smtClean="0">
              <a:solidFill>
                <a:srgbClr val="0070C0"/>
              </a:solidFill>
            </a:rPr>
            <a:t>Establish with development banks appropriate financial mechanisms (e.g. a guarantee fund) that will enable to leverage USD 1 billion investments</a:t>
          </a:r>
          <a:endParaRPr lang="fr-FR" dirty="0">
            <a:solidFill>
              <a:srgbClr val="0070C0"/>
            </a:solidFill>
          </a:endParaRPr>
        </a:p>
      </dgm:t>
    </dgm:pt>
    <dgm:pt modelId="{538DDC99-6467-4292-BD40-C2291C22383C}" type="parTrans" cxnId="{8182E374-8AE2-4018-950D-F4F3A06599F1}">
      <dgm:prSet/>
      <dgm:spPr/>
      <dgm:t>
        <a:bodyPr/>
        <a:lstStyle/>
        <a:p>
          <a:endParaRPr lang="fr-FR"/>
        </a:p>
      </dgm:t>
    </dgm:pt>
    <dgm:pt modelId="{09F302CA-C1D4-4B32-91AE-672309C9D959}" type="sibTrans" cxnId="{8182E374-8AE2-4018-950D-F4F3A06599F1}">
      <dgm:prSet/>
      <dgm:spPr/>
      <dgm:t>
        <a:bodyPr/>
        <a:lstStyle/>
        <a:p>
          <a:endParaRPr lang="fr-FR"/>
        </a:p>
      </dgm:t>
    </dgm:pt>
    <dgm:pt modelId="{0393820D-943C-4D69-B018-A42B6FAA7C66}">
      <dgm:prSet/>
      <dgm:spPr>
        <a:solidFill>
          <a:schemeClr val="accent3">
            <a:lumMod val="40000"/>
            <a:lumOff val="60000"/>
          </a:schemeClr>
        </a:solidFill>
      </dgm:spPr>
      <dgm:t>
        <a:bodyPr/>
        <a:lstStyle/>
        <a:p>
          <a:pPr rtl="0"/>
          <a:r>
            <a:rPr lang="en-GB" dirty="0" smtClean="0">
              <a:solidFill>
                <a:srgbClr val="0070C0"/>
              </a:solidFill>
            </a:rPr>
            <a:t>Continuous evaluation and monitoring of funded projects</a:t>
          </a:r>
          <a:endParaRPr lang="fr-FR" dirty="0">
            <a:solidFill>
              <a:srgbClr val="0070C0"/>
            </a:solidFill>
          </a:endParaRPr>
        </a:p>
      </dgm:t>
    </dgm:pt>
    <dgm:pt modelId="{5D08B98D-0B66-44AA-B183-DFA52C3C8ADB}" type="parTrans" cxnId="{7466195A-AE0E-46FD-8921-1A24B69AE87A}">
      <dgm:prSet/>
      <dgm:spPr/>
      <dgm:t>
        <a:bodyPr/>
        <a:lstStyle/>
        <a:p>
          <a:endParaRPr lang="fr-FR"/>
        </a:p>
      </dgm:t>
    </dgm:pt>
    <dgm:pt modelId="{F6EC4D7F-B385-41CC-8364-E54191102D3D}" type="sibTrans" cxnId="{7466195A-AE0E-46FD-8921-1A24B69AE87A}">
      <dgm:prSet/>
      <dgm:spPr/>
      <dgm:t>
        <a:bodyPr/>
        <a:lstStyle/>
        <a:p>
          <a:endParaRPr lang="fr-FR"/>
        </a:p>
      </dgm:t>
    </dgm:pt>
    <dgm:pt modelId="{6840DEEA-F649-4B20-A22E-F40194F15180}">
      <dgm:prSet/>
      <dgm:spPr>
        <a:solidFill>
          <a:schemeClr val="accent3">
            <a:lumMod val="40000"/>
            <a:lumOff val="60000"/>
          </a:schemeClr>
        </a:solidFill>
      </dgm:spPr>
      <dgm:t>
        <a:bodyPr/>
        <a:lstStyle/>
        <a:p>
          <a:pPr rtl="0"/>
          <a:r>
            <a:rPr lang="en-GB" dirty="0" smtClean="0">
              <a:solidFill>
                <a:srgbClr val="0070C0"/>
              </a:solidFill>
            </a:rPr>
            <a:t>Organization of Public Private Partnership events for dialogue and business opportunities</a:t>
          </a:r>
          <a:endParaRPr lang="fr-FR" dirty="0">
            <a:solidFill>
              <a:srgbClr val="0070C0"/>
            </a:solidFill>
          </a:endParaRPr>
        </a:p>
      </dgm:t>
    </dgm:pt>
    <dgm:pt modelId="{1073DF98-2B80-4959-BB1E-F07BA084548F}" type="parTrans" cxnId="{8BC3460F-7677-481A-8EB1-2402EFA9F538}">
      <dgm:prSet/>
      <dgm:spPr/>
    </dgm:pt>
    <dgm:pt modelId="{1A69ABB0-43FD-4C72-97A7-FB15844262FC}" type="sibTrans" cxnId="{8BC3460F-7677-481A-8EB1-2402EFA9F538}">
      <dgm:prSet/>
      <dgm:spPr/>
    </dgm:pt>
    <dgm:pt modelId="{BDCDBACE-7839-4784-BF88-B74A3CB56E17}" type="pres">
      <dgm:prSet presAssocID="{E5477967-D80B-43AA-B5D2-7E9544326DBB}" presName="linear" presStyleCnt="0">
        <dgm:presLayoutVars>
          <dgm:animLvl val="lvl"/>
          <dgm:resizeHandles val="exact"/>
        </dgm:presLayoutVars>
      </dgm:prSet>
      <dgm:spPr/>
      <dgm:t>
        <a:bodyPr/>
        <a:lstStyle/>
        <a:p>
          <a:endParaRPr lang="fr-FR"/>
        </a:p>
      </dgm:t>
    </dgm:pt>
    <dgm:pt modelId="{83E8097E-F0EC-49B8-AB1B-1B645314EF76}" type="pres">
      <dgm:prSet presAssocID="{41C5C82C-3326-46FF-BCE1-4E7C7FE7E536}" presName="parentText" presStyleLbl="node1" presStyleIdx="0" presStyleCnt="1">
        <dgm:presLayoutVars>
          <dgm:chMax val="0"/>
          <dgm:bulletEnabled val="1"/>
        </dgm:presLayoutVars>
      </dgm:prSet>
      <dgm:spPr/>
      <dgm:t>
        <a:bodyPr/>
        <a:lstStyle/>
        <a:p>
          <a:endParaRPr lang="fr-FR"/>
        </a:p>
      </dgm:t>
    </dgm:pt>
    <dgm:pt modelId="{44B3CA3F-AD75-409B-84DE-386B183509EB}" type="pres">
      <dgm:prSet presAssocID="{41C5C82C-3326-46FF-BCE1-4E7C7FE7E536}" presName="childText" presStyleLbl="revTx" presStyleIdx="0" presStyleCnt="1">
        <dgm:presLayoutVars>
          <dgm:bulletEnabled val="1"/>
        </dgm:presLayoutVars>
      </dgm:prSet>
      <dgm:spPr/>
      <dgm:t>
        <a:bodyPr/>
        <a:lstStyle/>
        <a:p>
          <a:endParaRPr lang="fr-FR"/>
        </a:p>
      </dgm:t>
    </dgm:pt>
  </dgm:ptLst>
  <dgm:cxnLst>
    <dgm:cxn modelId="{D506708E-69D3-4F3C-B4DD-EA2BF65554E7}" type="presOf" srcId="{6840DEEA-F649-4B20-A22E-F40194F15180}" destId="{44B3CA3F-AD75-409B-84DE-386B183509EB}" srcOrd="0" destOrd="5" presId="urn:microsoft.com/office/officeart/2005/8/layout/vList2"/>
    <dgm:cxn modelId="{0F8562D8-10DA-4F01-92EF-D0F1AA74DA2C}" srcId="{E5477967-D80B-43AA-B5D2-7E9544326DBB}" destId="{41C5C82C-3326-46FF-BCE1-4E7C7FE7E536}" srcOrd="0" destOrd="0" parTransId="{751BA3C7-6AA6-4767-B46B-C645DD3867DD}" sibTransId="{2ABF7224-3DF5-40A5-B01E-A8FD80496AA0}"/>
    <dgm:cxn modelId="{DBC3A9C4-0A0C-4C73-8B00-0B08FD3D549B}" type="presOf" srcId="{F2862FDA-9FC8-4FA2-B38F-D6A83636BD99}" destId="{44B3CA3F-AD75-409B-84DE-386B183509EB}" srcOrd="0" destOrd="1" presId="urn:microsoft.com/office/officeart/2005/8/layout/vList2"/>
    <dgm:cxn modelId="{0403D9F6-CF39-4FD0-8F0B-DAD8F43DAAD1}" srcId="{41C5C82C-3326-46FF-BCE1-4E7C7FE7E536}" destId="{A42EBC2C-6ED8-4884-A255-727A5F816693}" srcOrd="0" destOrd="0" parTransId="{666AB325-09DD-4031-976E-41C1AF9875EA}" sibTransId="{F3190DD3-7204-473F-90B7-DA17F5976AB8}"/>
    <dgm:cxn modelId="{5C64B2E4-5570-429C-A294-C0820DC3B3B9}" type="presOf" srcId="{5AC9661C-3BA3-4C69-AA0A-6663D6B54806}" destId="{44B3CA3F-AD75-409B-84DE-386B183509EB}" srcOrd="0" destOrd="7" presId="urn:microsoft.com/office/officeart/2005/8/layout/vList2"/>
    <dgm:cxn modelId="{8182E374-8AE2-4018-950D-F4F3A06599F1}" srcId="{41C5C82C-3326-46FF-BCE1-4E7C7FE7E536}" destId="{711D35B9-FA12-4A1D-BD71-3782EF17230A}" srcOrd="9" destOrd="0" parTransId="{538DDC99-6467-4292-BD40-C2291C22383C}" sibTransId="{09F302CA-C1D4-4B32-91AE-672309C9D959}"/>
    <dgm:cxn modelId="{97C27CB1-7B6C-4F2B-B64D-7D7E11E87B94}" type="presOf" srcId="{DAE3A3CC-A95B-47FA-A434-FA3E728299E3}" destId="{44B3CA3F-AD75-409B-84DE-386B183509EB}" srcOrd="0" destOrd="3" presId="urn:microsoft.com/office/officeart/2005/8/layout/vList2"/>
    <dgm:cxn modelId="{B756DF75-88E2-4E94-A7B9-52F185A0811B}" srcId="{41C5C82C-3326-46FF-BCE1-4E7C7FE7E536}" destId="{7F6EB751-8F87-4091-8772-67F759EE7F56}" srcOrd="8" destOrd="0" parTransId="{060F13AD-587B-40FF-B1EB-D4C67986CB86}" sibTransId="{185C7BFA-6FE7-4D9B-B522-5C1BE20F9823}"/>
    <dgm:cxn modelId="{506C1B93-B437-4731-AC4B-588FE10A14E4}" srcId="{41C5C82C-3326-46FF-BCE1-4E7C7FE7E536}" destId="{DAE3A3CC-A95B-47FA-A434-FA3E728299E3}" srcOrd="3" destOrd="0" parTransId="{FD78C1EA-D859-4AF2-8D0D-43EE4D1A9646}" sibTransId="{CE72F153-8202-4ED5-92C3-E58CED3C6DBC}"/>
    <dgm:cxn modelId="{59FEEB8A-F09F-44BC-8861-03DAA74E79FD}" srcId="{41C5C82C-3326-46FF-BCE1-4E7C7FE7E536}" destId="{3081BAA1-2E7C-4BC1-8FB7-FCEEB9D04580}" srcOrd="2" destOrd="0" parTransId="{42593992-C866-49BC-AAFD-6E49B5138AC6}" sibTransId="{4D2ED9E2-1CE9-44E5-8082-B5A4C9EC10AD}"/>
    <dgm:cxn modelId="{B397156F-A31B-44B7-9B26-A00DFBF8DC12}" type="presOf" srcId="{7F6EB751-8F87-4091-8772-67F759EE7F56}" destId="{44B3CA3F-AD75-409B-84DE-386B183509EB}" srcOrd="0" destOrd="8" presId="urn:microsoft.com/office/officeart/2005/8/layout/vList2"/>
    <dgm:cxn modelId="{8BC3460F-7677-481A-8EB1-2402EFA9F538}" srcId="{41C5C82C-3326-46FF-BCE1-4E7C7FE7E536}" destId="{6840DEEA-F649-4B20-A22E-F40194F15180}" srcOrd="5" destOrd="0" parTransId="{1073DF98-2B80-4959-BB1E-F07BA084548F}" sibTransId="{1A69ABB0-43FD-4C72-97A7-FB15844262FC}"/>
    <dgm:cxn modelId="{724FBBD4-B156-4219-904E-F3AD3EABEB26}" type="presOf" srcId="{48A07072-97CD-443B-AD46-B3D4AD83BB1B}" destId="{44B3CA3F-AD75-409B-84DE-386B183509EB}" srcOrd="0" destOrd="4" presId="urn:microsoft.com/office/officeart/2005/8/layout/vList2"/>
    <dgm:cxn modelId="{90B8FBA1-88BE-4CED-956F-5B9F7D26CB84}" srcId="{41C5C82C-3326-46FF-BCE1-4E7C7FE7E536}" destId="{48A07072-97CD-443B-AD46-B3D4AD83BB1B}" srcOrd="4" destOrd="0" parTransId="{645BF2C0-6A5C-4D90-BE21-5B9F3F5AF3AA}" sibTransId="{E80044FE-83E0-40CE-BEDA-07AEFA831B98}"/>
    <dgm:cxn modelId="{A0AE8C17-B078-4DF5-9928-C578F7312C6E}" type="presOf" srcId="{E5477967-D80B-43AA-B5D2-7E9544326DBB}" destId="{BDCDBACE-7839-4784-BF88-B74A3CB56E17}" srcOrd="0" destOrd="0" presId="urn:microsoft.com/office/officeart/2005/8/layout/vList2"/>
    <dgm:cxn modelId="{78CB7511-1250-436C-BA20-7AA148D9D238}" type="presOf" srcId="{995413E8-4F7A-4A2E-A932-CB8F8B1EB397}" destId="{44B3CA3F-AD75-409B-84DE-386B183509EB}" srcOrd="0" destOrd="6" presId="urn:microsoft.com/office/officeart/2005/8/layout/vList2"/>
    <dgm:cxn modelId="{A4519945-E58E-4700-B560-27CCD205C315}" type="presOf" srcId="{A42EBC2C-6ED8-4884-A255-727A5F816693}" destId="{44B3CA3F-AD75-409B-84DE-386B183509EB}" srcOrd="0" destOrd="0" presId="urn:microsoft.com/office/officeart/2005/8/layout/vList2"/>
    <dgm:cxn modelId="{12E1C40A-8C7F-4D87-BD9F-BB15D9DA2DCA}" type="presOf" srcId="{41C5C82C-3326-46FF-BCE1-4E7C7FE7E536}" destId="{83E8097E-F0EC-49B8-AB1B-1B645314EF76}" srcOrd="0" destOrd="0" presId="urn:microsoft.com/office/officeart/2005/8/layout/vList2"/>
    <dgm:cxn modelId="{A75EED31-726E-487E-AC90-4F3F93E54640}" type="presOf" srcId="{3081BAA1-2E7C-4BC1-8FB7-FCEEB9D04580}" destId="{44B3CA3F-AD75-409B-84DE-386B183509EB}" srcOrd="0" destOrd="2" presId="urn:microsoft.com/office/officeart/2005/8/layout/vList2"/>
    <dgm:cxn modelId="{416A9C39-EEDA-43E7-875F-BF5D9E96833F}" srcId="{41C5C82C-3326-46FF-BCE1-4E7C7FE7E536}" destId="{5AC9661C-3BA3-4C69-AA0A-6663D6B54806}" srcOrd="7" destOrd="0" parTransId="{0213382F-6AEF-4AE4-B033-7D2278869927}" sibTransId="{84BCD474-9E4A-4E9E-A926-06FC3E44C195}"/>
    <dgm:cxn modelId="{1617539D-5501-4570-917B-C7B4EA0FAB37}" type="presOf" srcId="{711D35B9-FA12-4A1D-BD71-3782EF17230A}" destId="{44B3CA3F-AD75-409B-84DE-386B183509EB}" srcOrd="0" destOrd="9" presId="urn:microsoft.com/office/officeart/2005/8/layout/vList2"/>
    <dgm:cxn modelId="{7466195A-AE0E-46FD-8921-1A24B69AE87A}" srcId="{41C5C82C-3326-46FF-BCE1-4E7C7FE7E536}" destId="{0393820D-943C-4D69-B018-A42B6FAA7C66}" srcOrd="10" destOrd="0" parTransId="{5D08B98D-0B66-44AA-B183-DFA52C3C8ADB}" sibTransId="{F6EC4D7F-B385-41CC-8364-E54191102D3D}"/>
    <dgm:cxn modelId="{F21AFE62-9254-4F78-A8D1-D36DE91869EE}" type="presOf" srcId="{0393820D-943C-4D69-B018-A42B6FAA7C66}" destId="{44B3CA3F-AD75-409B-84DE-386B183509EB}" srcOrd="0" destOrd="10" presId="urn:microsoft.com/office/officeart/2005/8/layout/vList2"/>
    <dgm:cxn modelId="{5AA6D632-37F9-47B0-9414-84E03BB77AB2}" srcId="{41C5C82C-3326-46FF-BCE1-4E7C7FE7E536}" destId="{F2862FDA-9FC8-4FA2-B38F-D6A83636BD99}" srcOrd="1" destOrd="0" parTransId="{605088EE-CFCB-4A02-A26D-D46961624C47}" sibTransId="{E3DFA8B3-F4AB-454B-9CF9-734F3BA4C10F}"/>
    <dgm:cxn modelId="{56032A45-0FC6-483F-9FDE-FFA0858E19DA}" srcId="{41C5C82C-3326-46FF-BCE1-4E7C7FE7E536}" destId="{995413E8-4F7A-4A2E-A932-CB8F8B1EB397}" srcOrd="6" destOrd="0" parTransId="{CA9922C2-4CD8-4420-86C9-0721B49E2223}" sibTransId="{D1DFC1AF-BE35-4862-A3D3-3D2D3899FBB9}"/>
    <dgm:cxn modelId="{6C0D45DF-C321-4549-8922-557477E2D5C3}" type="presParOf" srcId="{BDCDBACE-7839-4784-BF88-B74A3CB56E17}" destId="{83E8097E-F0EC-49B8-AB1B-1B645314EF76}" srcOrd="0" destOrd="0" presId="urn:microsoft.com/office/officeart/2005/8/layout/vList2"/>
    <dgm:cxn modelId="{1B2B1BF0-2634-4A23-94AD-45A5C2EB6CAB}" type="presParOf" srcId="{BDCDBACE-7839-4784-BF88-B74A3CB56E17}" destId="{44B3CA3F-AD75-409B-84DE-386B183509E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1D9E0B-7575-4D97-8EE2-77C2AA9EA6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A1D30F4E-AB23-4948-B19A-A60A0891588A}">
      <dgm:prSet custT="1"/>
      <dgm:spPr>
        <a:solidFill>
          <a:schemeClr val="accent2"/>
        </a:solidFill>
      </dgm:spPr>
      <dgm:t>
        <a:bodyPr/>
        <a:lstStyle/>
        <a:p>
          <a:pPr rtl="0"/>
          <a:r>
            <a:rPr lang="en-GB" sz="2400" b="1" dirty="0" smtClean="0"/>
            <a:t>Rationale</a:t>
          </a:r>
          <a:r>
            <a:rPr lang="en-GB" sz="2800" b="1" dirty="0" smtClean="0"/>
            <a:t> </a:t>
          </a:r>
          <a:endParaRPr lang="fr-FR" sz="2800" dirty="0"/>
        </a:p>
      </dgm:t>
    </dgm:pt>
    <dgm:pt modelId="{7F6F4256-E69F-457B-9343-2289A4BD28DA}" type="parTrans" cxnId="{6A0A2FA6-30D2-4F96-8720-CC968059256F}">
      <dgm:prSet/>
      <dgm:spPr/>
      <dgm:t>
        <a:bodyPr/>
        <a:lstStyle/>
        <a:p>
          <a:endParaRPr lang="fr-FR"/>
        </a:p>
      </dgm:t>
    </dgm:pt>
    <dgm:pt modelId="{C1EA2020-E8AE-4370-BAB5-EFA98AA11BFE}" type="sibTrans" cxnId="{6A0A2FA6-30D2-4F96-8720-CC968059256F}">
      <dgm:prSet/>
      <dgm:spPr/>
      <dgm:t>
        <a:bodyPr/>
        <a:lstStyle/>
        <a:p>
          <a:endParaRPr lang="fr-FR"/>
        </a:p>
      </dgm:t>
    </dgm:pt>
    <dgm:pt modelId="{38914C66-3F00-43EF-9D28-EB0D414341F5}">
      <dgm:prSet custT="1"/>
      <dgm:spPr>
        <a:solidFill>
          <a:schemeClr val="accent1"/>
        </a:solidFill>
      </dgm:spPr>
      <dgm:t>
        <a:bodyPr/>
        <a:lstStyle/>
        <a:p>
          <a:pPr rtl="0"/>
          <a:r>
            <a:rPr lang="en-GB" sz="2400" b="1" dirty="0" smtClean="0">
              <a:solidFill>
                <a:schemeClr val="bg1">
                  <a:lumMod val="85000"/>
                </a:schemeClr>
              </a:solidFill>
            </a:rPr>
            <a:t>Provision of  energy services to the poor</a:t>
          </a:r>
          <a:endParaRPr lang="fr-FR" sz="2400" b="1" dirty="0">
            <a:solidFill>
              <a:schemeClr val="bg1">
                <a:lumMod val="85000"/>
              </a:schemeClr>
            </a:solidFill>
          </a:endParaRPr>
        </a:p>
      </dgm:t>
    </dgm:pt>
    <dgm:pt modelId="{2EC54755-3745-4D5B-A001-2420D2D05E83}" type="parTrans" cxnId="{519E010F-F114-4A85-97C2-281A2666B46C}">
      <dgm:prSet/>
      <dgm:spPr/>
      <dgm:t>
        <a:bodyPr/>
        <a:lstStyle/>
        <a:p>
          <a:endParaRPr lang="fr-FR"/>
        </a:p>
      </dgm:t>
    </dgm:pt>
    <dgm:pt modelId="{B32BEDEA-28EC-4FCB-9664-FC4AF5C3D27B}" type="sibTrans" cxnId="{519E010F-F114-4A85-97C2-281A2666B46C}">
      <dgm:prSet/>
      <dgm:spPr/>
      <dgm:t>
        <a:bodyPr/>
        <a:lstStyle/>
        <a:p>
          <a:endParaRPr lang="fr-FR"/>
        </a:p>
      </dgm:t>
    </dgm:pt>
    <dgm:pt modelId="{A4A61246-9D82-4892-9539-3621A78348FB}">
      <dgm:prSet custT="1"/>
      <dgm:spPr>
        <a:solidFill>
          <a:schemeClr val="accent3">
            <a:lumMod val="40000"/>
            <a:lumOff val="60000"/>
          </a:schemeClr>
        </a:solidFill>
      </dgm:spPr>
      <dgm:t>
        <a:bodyPr/>
        <a:lstStyle/>
        <a:p>
          <a:pPr rtl="0"/>
          <a:r>
            <a:rPr lang="en-GB" sz="1600" dirty="0" smtClean="0">
              <a:solidFill>
                <a:srgbClr val="0070C0"/>
              </a:solidFill>
            </a:rPr>
            <a:t>Sustainable energy services from biomass resources could be among the cheapest options in the region, especially when sourced locally. Converting residues and wastes (straw, stalk, shells, etc.) into biogas, electricity and heat. </a:t>
          </a:r>
          <a:endParaRPr lang="fr-FR" sz="1600" dirty="0">
            <a:solidFill>
              <a:srgbClr val="0070C0"/>
            </a:solidFill>
          </a:endParaRPr>
        </a:p>
      </dgm:t>
    </dgm:pt>
    <dgm:pt modelId="{18E6DEAF-F3BF-40A5-AFD6-5C3C37B45B76}" type="parTrans" cxnId="{3C769F4B-D0D2-4E45-80C2-3DC4336394EF}">
      <dgm:prSet/>
      <dgm:spPr/>
      <dgm:t>
        <a:bodyPr/>
        <a:lstStyle/>
        <a:p>
          <a:endParaRPr lang="fr-FR"/>
        </a:p>
      </dgm:t>
    </dgm:pt>
    <dgm:pt modelId="{59B13BEC-657E-480E-935B-51C3E36143E3}" type="sibTrans" cxnId="{3C769F4B-D0D2-4E45-80C2-3DC4336394EF}">
      <dgm:prSet/>
      <dgm:spPr/>
      <dgm:t>
        <a:bodyPr/>
        <a:lstStyle/>
        <a:p>
          <a:endParaRPr lang="fr-FR"/>
        </a:p>
      </dgm:t>
    </dgm:pt>
    <dgm:pt modelId="{61CA07FE-52D3-4CEF-9979-A98EB65E0F1D}">
      <dgm:prSet custT="1"/>
      <dgm:spPr>
        <a:solidFill>
          <a:schemeClr val="accent1"/>
        </a:solidFill>
      </dgm:spPr>
      <dgm:t>
        <a:bodyPr/>
        <a:lstStyle/>
        <a:p>
          <a:pPr rtl="0"/>
          <a:r>
            <a:rPr lang="en-GB" sz="2400" b="1" dirty="0" smtClean="0">
              <a:solidFill>
                <a:schemeClr val="bg1">
                  <a:lumMod val="85000"/>
                </a:schemeClr>
              </a:solidFill>
            </a:rPr>
            <a:t>Promotion of agro-industrial development and job creation</a:t>
          </a:r>
          <a:endParaRPr lang="fr-FR" sz="2400" b="1" dirty="0">
            <a:solidFill>
              <a:schemeClr val="bg1">
                <a:lumMod val="85000"/>
              </a:schemeClr>
            </a:solidFill>
          </a:endParaRPr>
        </a:p>
      </dgm:t>
    </dgm:pt>
    <dgm:pt modelId="{3DE0CE99-72BE-4C30-801F-E5202C822103}" type="parTrans" cxnId="{FC314508-128F-4C27-B6D1-6A1B854CA674}">
      <dgm:prSet/>
      <dgm:spPr/>
      <dgm:t>
        <a:bodyPr/>
        <a:lstStyle/>
        <a:p>
          <a:endParaRPr lang="fr-FR"/>
        </a:p>
      </dgm:t>
    </dgm:pt>
    <dgm:pt modelId="{7F47C9A7-4BF7-4983-B6E4-269D27379511}" type="sibTrans" cxnId="{FC314508-128F-4C27-B6D1-6A1B854CA674}">
      <dgm:prSet/>
      <dgm:spPr/>
      <dgm:t>
        <a:bodyPr/>
        <a:lstStyle/>
        <a:p>
          <a:endParaRPr lang="fr-FR"/>
        </a:p>
      </dgm:t>
    </dgm:pt>
    <dgm:pt modelId="{AE2EF046-3F03-41CB-A316-4E8EDCC4E16A}">
      <dgm:prSet custT="1"/>
      <dgm:spPr>
        <a:solidFill>
          <a:schemeClr val="accent3">
            <a:lumMod val="40000"/>
            <a:lumOff val="60000"/>
          </a:schemeClr>
        </a:solidFill>
      </dgm:spPr>
      <dgm:t>
        <a:bodyPr/>
        <a:lstStyle/>
        <a:p>
          <a:pPr rtl="0"/>
          <a:r>
            <a:rPr lang="en-GB" sz="1800" dirty="0" smtClean="0">
              <a:solidFill>
                <a:srgbClr val="0070C0"/>
              </a:solidFill>
            </a:rPr>
            <a:t>Properly designed, socially inclusive and environmentally responsible waste-based bioenergy that involve small-scale producers can contribute to poverty alleviation. </a:t>
          </a:r>
          <a:endParaRPr lang="fr-FR" sz="1800" dirty="0">
            <a:solidFill>
              <a:srgbClr val="0070C0"/>
            </a:solidFill>
          </a:endParaRPr>
        </a:p>
      </dgm:t>
    </dgm:pt>
    <dgm:pt modelId="{ADA88FCF-6B5A-48BA-A48D-B880595D2ADE}" type="parTrans" cxnId="{A45B4629-7B03-436E-B87F-2E44347B21DC}">
      <dgm:prSet/>
      <dgm:spPr/>
      <dgm:t>
        <a:bodyPr/>
        <a:lstStyle/>
        <a:p>
          <a:endParaRPr lang="fr-FR"/>
        </a:p>
      </dgm:t>
    </dgm:pt>
    <dgm:pt modelId="{FC270879-4C39-4F19-9739-F955C0CEB6EF}" type="sibTrans" cxnId="{A45B4629-7B03-436E-B87F-2E44347B21DC}">
      <dgm:prSet/>
      <dgm:spPr/>
      <dgm:t>
        <a:bodyPr/>
        <a:lstStyle/>
        <a:p>
          <a:endParaRPr lang="fr-FR"/>
        </a:p>
      </dgm:t>
    </dgm:pt>
    <dgm:pt modelId="{2B8E1773-4B04-422E-81A5-AA3EE5D40975}">
      <dgm:prSet custT="1"/>
      <dgm:spPr>
        <a:solidFill>
          <a:schemeClr val="accent1"/>
        </a:solidFill>
      </dgm:spPr>
      <dgm:t>
        <a:bodyPr/>
        <a:lstStyle/>
        <a:p>
          <a:pPr rtl="0"/>
          <a:r>
            <a:rPr lang="en-GB" sz="2400" b="1" dirty="0" smtClean="0">
              <a:solidFill>
                <a:schemeClr val="bg1">
                  <a:lumMod val="85000"/>
                </a:schemeClr>
              </a:solidFill>
            </a:rPr>
            <a:t>Reducing health risks and addressing gender imbalance</a:t>
          </a:r>
          <a:endParaRPr lang="fr-FR" sz="2400" b="1" dirty="0">
            <a:solidFill>
              <a:schemeClr val="bg1">
                <a:lumMod val="85000"/>
              </a:schemeClr>
            </a:solidFill>
          </a:endParaRPr>
        </a:p>
      </dgm:t>
    </dgm:pt>
    <dgm:pt modelId="{0C22FD5D-E6EB-4FE8-BA32-29A3F0C5BD42}" type="parTrans" cxnId="{063B271F-68DF-4DE6-A28E-446C7A532526}">
      <dgm:prSet/>
      <dgm:spPr/>
      <dgm:t>
        <a:bodyPr/>
        <a:lstStyle/>
        <a:p>
          <a:endParaRPr lang="fr-FR"/>
        </a:p>
      </dgm:t>
    </dgm:pt>
    <dgm:pt modelId="{EFCEAAD1-09BD-43B6-AEAC-59631125FAFF}" type="sibTrans" cxnId="{063B271F-68DF-4DE6-A28E-446C7A532526}">
      <dgm:prSet/>
      <dgm:spPr/>
      <dgm:t>
        <a:bodyPr/>
        <a:lstStyle/>
        <a:p>
          <a:endParaRPr lang="fr-FR"/>
        </a:p>
      </dgm:t>
    </dgm:pt>
    <dgm:pt modelId="{00776F28-E7ED-401F-9015-6F977AB3F2BD}">
      <dgm:prSet/>
      <dgm:spPr>
        <a:solidFill>
          <a:schemeClr val="accent3">
            <a:lumMod val="40000"/>
            <a:lumOff val="60000"/>
          </a:schemeClr>
        </a:solidFill>
      </dgm:spPr>
      <dgm:t>
        <a:bodyPr/>
        <a:lstStyle/>
        <a:p>
          <a:pPr rtl="0"/>
          <a:r>
            <a:rPr lang="en-GB" dirty="0" smtClean="0">
              <a:solidFill>
                <a:srgbClr val="0070C0"/>
              </a:solidFill>
            </a:rPr>
            <a:t>The underlined policy and recommended actions will greatly improve the condition of women and children, especially in rural areas by fostering the availability of improved household energy technologies, appliances and fuels..</a:t>
          </a:r>
          <a:endParaRPr lang="fr-FR" dirty="0">
            <a:solidFill>
              <a:srgbClr val="0070C0"/>
            </a:solidFill>
          </a:endParaRPr>
        </a:p>
      </dgm:t>
    </dgm:pt>
    <dgm:pt modelId="{3CDD5D4A-7B41-4FC1-8AAF-C2C41785473C}" type="parTrans" cxnId="{570ECEDC-CB09-4A6A-991B-08A24855E29D}">
      <dgm:prSet/>
      <dgm:spPr/>
      <dgm:t>
        <a:bodyPr/>
        <a:lstStyle/>
        <a:p>
          <a:endParaRPr lang="fr-FR"/>
        </a:p>
      </dgm:t>
    </dgm:pt>
    <dgm:pt modelId="{E2F3DF9A-F1BF-4559-AB58-999D10758DB4}" type="sibTrans" cxnId="{570ECEDC-CB09-4A6A-991B-08A24855E29D}">
      <dgm:prSet/>
      <dgm:spPr/>
      <dgm:t>
        <a:bodyPr/>
        <a:lstStyle/>
        <a:p>
          <a:endParaRPr lang="fr-FR"/>
        </a:p>
      </dgm:t>
    </dgm:pt>
    <dgm:pt modelId="{F05816D4-C5CA-4FED-BD40-D9217FF1C38F}">
      <dgm:prSet/>
      <dgm:spPr>
        <a:solidFill>
          <a:schemeClr val="accent3">
            <a:lumMod val="40000"/>
            <a:lumOff val="60000"/>
          </a:schemeClr>
        </a:solidFill>
      </dgm:spPr>
      <dgm:t>
        <a:bodyPr/>
        <a:lstStyle/>
        <a:p>
          <a:pPr rtl="0"/>
          <a:endParaRPr lang="fr-FR" dirty="0">
            <a:solidFill>
              <a:srgbClr val="0070C0"/>
            </a:solidFill>
          </a:endParaRPr>
        </a:p>
      </dgm:t>
    </dgm:pt>
    <dgm:pt modelId="{D098772A-9643-4C2A-A2F0-017CB2148E1A}" type="sibTrans" cxnId="{16F3A3E7-F84F-4122-B000-865F08E51EB0}">
      <dgm:prSet/>
      <dgm:spPr/>
      <dgm:t>
        <a:bodyPr/>
        <a:lstStyle/>
        <a:p>
          <a:endParaRPr lang="fr-FR"/>
        </a:p>
      </dgm:t>
    </dgm:pt>
    <dgm:pt modelId="{5563FFBA-C0BE-4116-A7EC-CB79991540C8}" type="parTrans" cxnId="{16F3A3E7-F84F-4122-B000-865F08E51EB0}">
      <dgm:prSet/>
      <dgm:spPr/>
      <dgm:t>
        <a:bodyPr/>
        <a:lstStyle/>
        <a:p>
          <a:endParaRPr lang="fr-FR"/>
        </a:p>
      </dgm:t>
    </dgm:pt>
    <dgm:pt modelId="{60820C12-584B-4A5D-98B1-803131B11D69}" type="pres">
      <dgm:prSet presAssocID="{5E1D9E0B-7575-4D97-8EE2-77C2AA9EA640}" presName="linear" presStyleCnt="0">
        <dgm:presLayoutVars>
          <dgm:animLvl val="lvl"/>
          <dgm:resizeHandles val="exact"/>
        </dgm:presLayoutVars>
      </dgm:prSet>
      <dgm:spPr/>
      <dgm:t>
        <a:bodyPr/>
        <a:lstStyle/>
        <a:p>
          <a:endParaRPr lang="fr-FR"/>
        </a:p>
      </dgm:t>
    </dgm:pt>
    <dgm:pt modelId="{E2A3D1F5-155D-49E7-BEE5-D9AA7A3E668A}" type="pres">
      <dgm:prSet presAssocID="{A1D30F4E-AB23-4948-B19A-A60A0891588A}" presName="parentText" presStyleLbl="node1" presStyleIdx="0" presStyleCnt="5" custScaleY="45294">
        <dgm:presLayoutVars>
          <dgm:chMax val="0"/>
          <dgm:bulletEnabled val="1"/>
        </dgm:presLayoutVars>
      </dgm:prSet>
      <dgm:spPr/>
      <dgm:t>
        <a:bodyPr/>
        <a:lstStyle/>
        <a:p>
          <a:endParaRPr lang="fr-FR"/>
        </a:p>
      </dgm:t>
    </dgm:pt>
    <dgm:pt modelId="{A70015E0-5B9E-4E0E-B0DD-D40FA48DC2F8}" type="pres">
      <dgm:prSet presAssocID="{C1EA2020-E8AE-4370-BAB5-EFA98AA11BFE}" presName="spacer" presStyleCnt="0"/>
      <dgm:spPr/>
    </dgm:pt>
    <dgm:pt modelId="{86C65993-FF21-4BEE-9D28-8286AAB522D6}" type="pres">
      <dgm:prSet presAssocID="{F05816D4-C5CA-4FED-BD40-D9217FF1C38F}" presName="parentText" presStyleLbl="node1" presStyleIdx="1" presStyleCnt="5" custFlipVert="0" custScaleY="7229">
        <dgm:presLayoutVars>
          <dgm:chMax val="0"/>
          <dgm:bulletEnabled val="1"/>
        </dgm:presLayoutVars>
      </dgm:prSet>
      <dgm:spPr/>
      <dgm:t>
        <a:bodyPr/>
        <a:lstStyle/>
        <a:p>
          <a:endParaRPr lang="fr-FR"/>
        </a:p>
      </dgm:t>
    </dgm:pt>
    <dgm:pt modelId="{AFD6F2A2-E2BF-4045-82D1-9BD3ABB8EDD7}" type="pres">
      <dgm:prSet presAssocID="{F05816D4-C5CA-4FED-BD40-D9217FF1C38F}" presName="childText" presStyleLbl="revTx" presStyleIdx="0" presStyleCnt="3">
        <dgm:presLayoutVars>
          <dgm:bulletEnabled val="1"/>
        </dgm:presLayoutVars>
      </dgm:prSet>
      <dgm:spPr/>
      <dgm:t>
        <a:bodyPr/>
        <a:lstStyle/>
        <a:p>
          <a:endParaRPr lang="fr-FR"/>
        </a:p>
      </dgm:t>
    </dgm:pt>
    <dgm:pt modelId="{D2C579C9-464F-4D3C-97CC-DE33477EB199}" type="pres">
      <dgm:prSet presAssocID="{A4A61246-9D82-4892-9539-3621A78348FB}" presName="parentText" presStyleLbl="node1" presStyleIdx="2" presStyleCnt="5" custScaleY="59179">
        <dgm:presLayoutVars>
          <dgm:chMax val="0"/>
          <dgm:bulletEnabled val="1"/>
        </dgm:presLayoutVars>
      </dgm:prSet>
      <dgm:spPr/>
      <dgm:t>
        <a:bodyPr/>
        <a:lstStyle/>
        <a:p>
          <a:endParaRPr lang="fr-FR"/>
        </a:p>
      </dgm:t>
    </dgm:pt>
    <dgm:pt modelId="{99A3668A-2163-481D-AC5D-AB7D8A05D7B1}" type="pres">
      <dgm:prSet presAssocID="{A4A61246-9D82-4892-9539-3621A78348FB}" presName="childText" presStyleLbl="revTx" presStyleIdx="1" presStyleCnt="3">
        <dgm:presLayoutVars>
          <dgm:bulletEnabled val="1"/>
        </dgm:presLayoutVars>
      </dgm:prSet>
      <dgm:spPr/>
      <dgm:t>
        <a:bodyPr/>
        <a:lstStyle/>
        <a:p>
          <a:endParaRPr lang="fr-FR"/>
        </a:p>
      </dgm:t>
    </dgm:pt>
    <dgm:pt modelId="{92D520C1-07FE-4676-8A5A-E629385F3488}" type="pres">
      <dgm:prSet presAssocID="{AE2EF046-3F03-41CB-A316-4E8EDCC4E16A}" presName="parentText" presStyleLbl="node1" presStyleIdx="3" presStyleCnt="5">
        <dgm:presLayoutVars>
          <dgm:chMax val="0"/>
          <dgm:bulletEnabled val="1"/>
        </dgm:presLayoutVars>
      </dgm:prSet>
      <dgm:spPr/>
      <dgm:t>
        <a:bodyPr/>
        <a:lstStyle/>
        <a:p>
          <a:endParaRPr lang="fr-FR"/>
        </a:p>
      </dgm:t>
    </dgm:pt>
    <dgm:pt modelId="{A7C50B5D-A1DA-471A-9E14-ABA5A2E553BD}" type="pres">
      <dgm:prSet presAssocID="{AE2EF046-3F03-41CB-A316-4E8EDCC4E16A}" presName="childText" presStyleLbl="revTx" presStyleIdx="2" presStyleCnt="3">
        <dgm:presLayoutVars>
          <dgm:bulletEnabled val="1"/>
        </dgm:presLayoutVars>
      </dgm:prSet>
      <dgm:spPr/>
      <dgm:t>
        <a:bodyPr/>
        <a:lstStyle/>
        <a:p>
          <a:endParaRPr lang="fr-FR"/>
        </a:p>
      </dgm:t>
    </dgm:pt>
    <dgm:pt modelId="{0A4B5E3D-EB90-4FA7-ADFD-6FE7ECFF7C31}" type="pres">
      <dgm:prSet presAssocID="{00776F28-E7ED-401F-9015-6F977AB3F2BD}" presName="parentText" presStyleLbl="node1" presStyleIdx="4" presStyleCnt="5" custScaleY="96759">
        <dgm:presLayoutVars>
          <dgm:chMax val="0"/>
          <dgm:bulletEnabled val="1"/>
        </dgm:presLayoutVars>
      </dgm:prSet>
      <dgm:spPr/>
      <dgm:t>
        <a:bodyPr/>
        <a:lstStyle/>
        <a:p>
          <a:endParaRPr lang="fr-FR"/>
        </a:p>
      </dgm:t>
    </dgm:pt>
  </dgm:ptLst>
  <dgm:cxnLst>
    <dgm:cxn modelId="{3C769F4B-D0D2-4E45-80C2-3DC4336394EF}" srcId="{5E1D9E0B-7575-4D97-8EE2-77C2AA9EA640}" destId="{A4A61246-9D82-4892-9539-3621A78348FB}" srcOrd="2" destOrd="0" parTransId="{18E6DEAF-F3BF-40A5-AFD6-5C3C37B45B76}" sibTransId="{59B13BEC-657E-480E-935B-51C3E36143E3}"/>
    <dgm:cxn modelId="{937DB692-72A4-4D1B-9528-CAD21D6320EC}" type="presOf" srcId="{A1D30F4E-AB23-4948-B19A-A60A0891588A}" destId="{E2A3D1F5-155D-49E7-BEE5-D9AA7A3E668A}" srcOrd="0" destOrd="0" presId="urn:microsoft.com/office/officeart/2005/8/layout/vList2"/>
    <dgm:cxn modelId="{04D78E70-C578-4734-A287-9794DE0F39FC}" type="presOf" srcId="{2B8E1773-4B04-422E-81A5-AA3EE5D40975}" destId="{A7C50B5D-A1DA-471A-9E14-ABA5A2E553BD}" srcOrd="0" destOrd="0" presId="urn:microsoft.com/office/officeart/2005/8/layout/vList2"/>
    <dgm:cxn modelId="{063B271F-68DF-4DE6-A28E-446C7A532526}" srcId="{AE2EF046-3F03-41CB-A316-4E8EDCC4E16A}" destId="{2B8E1773-4B04-422E-81A5-AA3EE5D40975}" srcOrd="0" destOrd="0" parTransId="{0C22FD5D-E6EB-4FE8-BA32-29A3F0C5BD42}" sibTransId="{EFCEAAD1-09BD-43B6-AEAC-59631125FAFF}"/>
    <dgm:cxn modelId="{16F3A3E7-F84F-4122-B000-865F08E51EB0}" srcId="{5E1D9E0B-7575-4D97-8EE2-77C2AA9EA640}" destId="{F05816D4-C5CA-4FED-BD40-D9217FF1C38F}" srcOrd="1" destOrd="0" parTransId="{5563FFBA-C0BE-4116-A7EC-CB79991540C8}" sibTransId="{D098772A-9643-4C2A-A2F0-017CB2148E1A}"/>
    <dgm:cxn modelId="{0141D3BB-5966-401B-90DA-B6EBADF53DB6}" type="presOf" srcId="{61CA07FE-52D3-4CEF-9979-A98EB65E0F1D}" destId="{99A3668A-2163-481D-AC5D-AB7D8A05D7B1}" srcOrd="0" destOrd="0" presId="urn:microsoft.com/office/officeart/2005/8/layout/vList2"/>
    <dgm:cxn modelId="{D4172594-DB2B-4F63-8699-4749508F1B2E}" type="presOf" srcId="{AE2EF046-3F03-41CB-A316-4E8EDCC4E16A}" destId="{92D520C1-07FE-4676-8A5A-E629385F3488}" srcOrd="0" destOrd="0" presId="urn:microsoft.com/office/officeart/2005/8/layout/vList2"/>
    <dgm:cxn modelId="{49E7EBC5-6682-4861-A4DC-A536FD2EDD6F}" type="presOf" srcId="{5E1D9E0B-7575-4D97-8EE2-77C2AA9EA640}" destId="{60820C12-584B-4A5D-98B1-803131B11D69}" srcOrd="0" destOrd="0" presId="urn:microsoft.com/office/officeart/2005/8/layout/vList2"/>
    <dgm:cxn modelId="{570ECEDC-CB09-4A6A-991B-08A24855E29D}" srcId="{5E1D9E0B-7575-4D97-8EE2-77C2AA9EA640}" destId="{00776F28-E7ED-401F-9015-6F977AB3F2BD}" srcOrd="4" destOrd="0" parTransId="{3CDD5D4A-7B41-4FC1-8AAF-C2C41785473C}" sibTransId="{E2F3DF9A-F1BF-4559-AB58-999D10758DB4}"/>
    <dgm:cxn modelId="{A45B4629-7B03-436E-B87F-2E44347B21DC}" srcId="{5E1D9E0B-7575-4D97-8EE2-77C2AA9EA640}" destId="{AE2EF046-3F03-41CB-A316-4E8EDCC4E16A}" srcOrd="3" destOrd="0" parTransId="{ADA88FCF-6B5A-48BA-A48D-B880595D2ADE}" sibTransId="{FC270879-4C39-4F19-9739-F955C0CEB6EF}"/>
    <dgm:cxn modelId="{FC314508-128F-4C27-B6D1-6A1B854CA674}" srcId="{A4A61246-9D82-4892-9539-3621A78348FB}" destId="{61CA07FE-52D3-4CEF-9979-A98EB65E0F1D}" srcOrd="0" destOrd="0" parTransId="{3DE0CE99-72BE-4C30-801F-E5202C822103}" sibTransId="{7F47C9A7-4BF7-4983-B6E4-269D27379511}"/>
    <dgm:cxn modelId="{BDD778BE-75C6-4826-8FED-96510625E2CD}" type="presOf" srcId="{A4A61246-9D82-4892-9539-3621A78348FB}" destId="{D2C579C9-464F-4D3C-97CC-DE33477EB199}" srcOrd="0" destOrd="0" presId="urn:microsoft.com/office/officeart/2005/8/layout/vList2"/>
    <dgm:cxn modelId="{53EF4E6F-8715-4C79-B002-0A9F79BEEA21}" type="presOf" srcId="{38914C66-3F00-43EF-9D28-EB0D414341F5}" destId="{AFD6F2A2-E2BF-4045-82D1-9BD3ABB8EDD7}" srcOrd="0" destOrd="0" presId="urn:microsoft.com/office/officeart/2005/8/layout/vList2"/>
    <dgm:cxn modelId="{6A0A2FA6-30D2-4F96-8720-CC968059256F}" srcId="{5E1D9E0B-7575-4D97-8EE2-77C2AA9EA640}" destId="{A1D30F4E-AB23-4948-B19A-A60A0891588A}" srcOrd="0" destOrd="0" parTransId="{7F6F4256-E69F-457B-9343-2289A4BD28DA}" sibTransId="{C1EA2020-E8AE-4370-BAB5-EFA98AA11BFE}"/>
    <dgm:cxn modelId="{40FF6577-8768-4F74-91C4-463F14482327}" type="presOf" srcId="{00776F28-E7ED-401F-9015-6F977AB3F2BD}" destId="{0A4B5E3D-EB90-4FA7-ADFD-6FE7ECFF7C31}" srcOrd="0" destOrd="0" presId="urn:microsoft.com/office/officeart/2005/8/layout/vList2"/>
    <dgm:cxn modelId="{519E010F-F114-4A85-97C2-281A2666B46C}" srcId="{F05816D4-C5CA-4FED-BD40-D9217FF1C38F}" destId="{38914C66-3F00-43EF-9D28-EB0D414341F5}" srcOrd="0" destOrd="0" parTransId="{2EC54755-3745-4D5B-A001-2420D2D05E83}" sibTransId="{B32BEDEA-28EC-4FCB-9664-FC4AF5C3D27B}"/>
    <dgm:cxn modelId="{51AED198-8A83-404C-B5C4-AAC0B261B65E}" type="presOf" srcId="{F05816D4-C5CA-4FED-BD40-D9217FF1C38F}" destId="{86C65993-FF21-4BEE-9D28-8286AAB522D6}" srcOrd="0" destOrd="0" presId="urn:microsoft.com/office/officeart/2005/8/layout/vList2"/>
    <dgm:cxn modelId="{5DBFAF8C-5385-4922-82BD-DA437BD733BB}" type="presParOf" srcId="{60820C12-584B-4A5D-98B1-803131B11D69}" destId="{E2A3D1F5-155D-49E7-BEE5-D9AA7A3E668A}" srcOrd="0" destOrd="0" presId="urn:microsoft.com/office/officeart/2005/8/layout/vList2"/>
    <dgm:cxn modelId="{B7A65C42-0D58-4680-972C-0FA5F4F6BA87}" type="presParOf" srcId="{60820C12-584B-4A5D-98B1-803131B11D69}" destId="{A70015E0-5B9E-4E0E-B0DD-D40FA48DC2F8}" srcOrd="1" destOrd="0" presId="urn:microsoft.com/office/officeart/2005/8/layout/vList2"/>
    <dgm:cxn modelId="{270624DA-1BFB-4788-ADD6-60CB107DC7B3}" type="presParOf" srcId="{60820C12-584B-4A5D-98B1-803131B11D69}" destId="{86C65993-FF21-4BEE-9D28-8286AAB522D6}" srcOrd="2" destOrd="0" presId="urn:microsoft.com/office/officeart/2005/8/layout/vList2"/>
    <dgm:cxn modelId="{7BB857EE-E68A-467F-A217-0739AE4A3796}" type="presParOf" srcId="{60820C12-584B-4A5D-98B1-803131B11D69}" destId="{AFD6F2A2-E2BF-4045-82D1-9BD3ABB8EDD7}" srcOrd="3" destOrd="0" presId="urn:microsoft.com/office/officeart/2005/8/layout/vList2"/>
    <dgm:cxn modelId="{219A6C5C-F955-4754-86B8-D937126B56D4}" type="presParOf" srcId="{60820C12-584B-4A5D-98B1-803131B11D69}" destId="{D2C579C9-464F-4D3C-97CC-DE33477EB199}" srcOrd="4" destOrd="0" presId="urn:microsoft.com/office/officeart/2005/8/layout/vList2"/>
    <dgm:cxn modelId="{5AF76003-67C8-42EB-9498-D8E6D3670AE2}" type="presParOf" srcId="{60820C12-584B-4A5D-98B1-803131B11D69}" destId="{99A3668A-2163-481D-AC5D-AB7D8A05D7B1}" srcOrd="5" destOrd="0" presId="urn:microsoft.com/office/officeart/2005/8/layout/vList2"/>
    <dgm:cxn modelId="{432203D4-67D8-4C96-989E-1275642D2FC7}" type="presParOf" srcId="{60820C12-584B-4A5D-98B1-803131B11D69}" destId="{92D520C1-07FE-4676-8A5A-E629385F3488}" srcOrd="6" destOrd="0" presId="urn:microsoft.com/office/officeart/2005/8/layout/vList2"/>
    <dgm:cxn modelId="{C09F5B45-6458-4635-9DB2-1767C3766080}" type="presParOf" srcId="{60820C12-584B-4A5D-98B1-803131B11D69}" destId="{A7C50B5D-A1DA-471A-9E14-ABA5A2E553BD}" srcOrd="7" destOrd="0" presId="urn:microsoft.com/office/officeart/2005/8/layout/vList2"/>
    <dgm:cxn modelId="{5763C6F2-45DA-4AB2-A980-100F141DD89C}" type="presParOf" srcId="{60820C12-584B-4A5D-98B1-803131B11D69}" destId="{0A4B5E3D-EB90-4FA7-ADFD-6FE7ECFF7C3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135D57-8136-47FE-8CFD-F0FBF03E8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BD582460-7FF0-476E-8AB5-A3B5DB2C68E1}">
      <dgm:prSet custT="1"/>
      <dgm:spPr>
        <a:solidFill>
          <a:schemeClr val="accent2"/>
        </a:solidFill>
      </dgm:spPr>
      <dgm:t>
        <a:bodyPr/>
        <a:lstStyle/>
        <a:p>
          <a:pPr rtl="0"/>
          <a:r>
            <a:rPr lang="en-GB" sz="2000" b="1" dirty="0" smtClean="0"/>
            <a:t>Attracting investment in sustainable agriculture and land use </a:t>
          </a:r>
          <a:endParaRPr lang="fr-FR" sz="2000" b="1" dirty="0"/>
        </a:p>
      </dgm:t>
    </dgm:pt>
    <dgm:pt modelId="{4F61E821-773D-4B7B-A272-4ED1088C4B89}" type="parTrans" cxnId="{409AB2FF-7655-4B65-8947-785D3466811E}">
      <dgm:prSet/>
      <dgm:spPr/>
      <dgm:t>
        <a:bodyPr/>
        <a:lstStyle/>
        <a:p>
          <a:endParaRPr lang="fr-FR"/>
        </a:p>
      </dgm:t>
    </dgm:pt>
    <dgm:pt modelId="{4171B66E-B6BA-41C3-B8AB-3DF504011338}" type="sibTrans" cxnId="{409AB2FF-7655-4B65-8947-785D3466811E}">
      <dgm:prSet/>
      <dgm:spPr/>
      <dgm:t>
        <a:bodyPr/>
        <a:lstStyle/>
        <a:p>
          <a:endParaRPr lang="fr-FR"/>
        </a:p>
      </dgm:t>
    </dgm:pt>
    <dgm:pt modelId="{A6612A95-F7A6-4306-A209-2F98BB54D449}">
      <dgm:prSet custT="1"/>
      <dgm:spPr>
        <a:solidFill>
          <a:schemeClr val="accent3">
            <a:lumMod val="60000"/>
            <a:lumOff val="40000"/>
          </a:schemeClr>
        </a:solidFill>
      </dgm:spPr>
      <dgm:t>
        <a:bodyPr/>
        <a:lstStyle/>
        <a:p>
          <a:pPr rtl="0"/>
          <a:r>
            <a:rPr lang="en-GB" sz="1600" dirty="0" smtClean="0">
              <a:solidFill>
                <a:srgbClr val="0070C0"/>
              </a:solidFill>
            </a:rPr>
            <a:t>Bioenergy can bring more investments and modernise the agricultural sector by increasing mechanisation. Indeed, all the economic, social and environmental benefits of bioenergy can be realised at the smallholder level with social inclusiveness, sustainable forest management and agricultural practices while preserving the ecosystem.</a:t>
          </a:r>
          <a:endParaRPr lang="fr-FR" sz="1600" dirty="0">
            <a:solidFill>
              <a:srgbClr val="0070C0"/>
            </a:solidFill>
          </a:endParaRPr>
        </a:p>
      </dgm:t>
    </dgm:pt>
    <dgm:pt modelId="{FAAAA53E-ED55-4657-B94B-18B83EEA89BD}" type="parTrans" cxnId="{896F579B-C9A6-4C84-95EC-86B7CB480269}">
      <dgm:prSet/>
      <dgm:spPr/>
      <dgm:t>
        <a:bodyPr/>
        <a:lstStyle/>
        <a:p>
          <a:endParaRPr lang="fr-FR"/>
        </a:p>
      </dgm:t>
    </dgm:pt>
    <dgm:pt modelId="{0D18746D-5CB7-4677-8FF1-DB7EB81B9CD8}" type="sibTrans" cxnId="{896F579B-C9A6-4C84-95EC-86B7CB480269}">
      <dgm:prSet/>
      <dgm:spPr/>
      <dgm:t>
        <a:bodyPr/>
        <a:lstStyle/>
        <a:p>
          <a:endParaRPr lang="fr-FR"/>
        </a:p>
      </dgm:t>
    </dgm:pt>
    <dgm:pt modelId="{3AB96E9C-D9AB-4CEE-8D5A-5C5D4F4570E9}">
      <dgm:prSet custT="1"/>
      <dgm:spPr>
        <a:solidFill>
          <a:schemeClr val="accent2"/>
        </a:solidFill>
      </dgm:spPr>
      <dgm:t>
        <a:bodyPr/>
        <a:lstStyle/>
        <a:p>
          <a:pPr rtl="0"/>
          <a:r>
            <a:rPr lang="en-GB" sz="1800" b="1" dirty="0" smtClean="0"/>
            <a:t>Improving food security</a:t>
          </a:r>
          <a:endParaRPr lang="fr-FR" sz="1800" b="1" dirty="0"/>
        </a:p>
      </dgm:t>
    </dgm:pt>
    <dgm:pt modelId="{4A8A7779-585D-4C64-A7AE-220ACC540BB1}" type="parTrans" cxnId="{D79F11A5-B7A6-4099-938C-05480BBE480D}">
      <dgm:prSet/>
      <dgm:spPr/>
      <dgm:t>
        <a:bodyPr/>
        <a:lstStyle/>
        <a:p>
          <a:endParaRPr lang="fr-FR"/>
        </a:p>
      </dgm:t>
    </dgm:pt>
    <dgm:pt modelId="{78EF61F2-167D-41A2-A385-DEE8FE329F1B}" type="sibTrans" cxnId="{D79F11A5-B7A6-4099-938C-05480BBE480D}">
      <dgm:prSet/>
      <dgm:spPr/>
      <dgm:t>
        <a:bodyPr/>
        <a:lstStyle/>
        <a:p>
          <a:endParaRPr lang="fr-FR"/>
        </a:p>
      </dgm:t>
    </dgm:pt>
    <dgm:pt modelId="{F3BEB09F-99D3-4F1B-82B3-3596280D24F1}">
      <dgm:prSet custT="1"/>
      <dgm:spPr>
        <a:solidFill>
          <a:schemeClr val="accent3">
            <a:lumMod val="60000"/>
            <a:lumOff val="40000"/>
          </a:schemeClr>
        </a:solidFill>
      </dgm:spPr>
      <dgm:t>
        <a:bodyPr/>
        <a:lstStyle/>
        <a:p>
          <a:pPr rtl="0"/>
          <a:r>
            <a:rPr lang="en-GB" sz="1600" dirty="0" smtClean="0">
              <a:solidFill>
                <a:srgbClr val="0070C0"/>
              </a:solidFill>
            </a:rPr>
            <a:t>The use of slurry (residue of biogas production) and nutritive ash (residue of controlled combustion processes or biochar) can greatly improve agriculture yields. </a:t>
          </a:r>
          <a:endParaRPr lang="fr-FR" sz="1600" dirty="0">
            <a:solidFill>
              <a:srgbClr val="0070C0"/>
            </a:solidFill>
          </a:endParaRPr>
        </a:p>
      </dgm:t>
    </dgm:pt>
    <dgm:pt modelId="{9B71995E-A508-4260-B255-BE88A7F7EBEB}" type="parTrans" cxnId="{F8C6EC43-ACBE-4F39-9B55-297F0A5EA6A7}">
      <dgm:prSet/>
      <dgm:spPr/>
      <dgm:t>
        <a:bodyPr/>
        <a:lstStyle/>
        <a:p>
          <a:endParaRPr lang="fr-FR"/>
        </a:p>
      </dgm:t>
    </dgm:pt>
    <dgm:pt modelId="{997F473F-CA3F-47C8-ACB0-0B698428C024}" type="sibTrans" cxnId="{F8C6EC43-ACBE-4F39-9B55-297F0A5EA6A7}">
      <dgm:prSet/>
      <dgm:spPr/>
      <dgm:t>
        <a:bodyPr/>
        <a:lstStyle/>
        <a:p>
          <a:endParaRPr lang="fr-FR"/>
        </a:p>
      </dgm:t>
    </dgm:pt>
    <dgm:pt modelId="{87338124-D61E-4502-9F44-9E68A90229CB}">
      <dgm:prSet custT="1"/>
      <dgm:spPr>
        <a:solidFill>
          <a:schemeClr val="accent3">
            <a:lumMod val="60000"/>
            <a:lumOff val="40000"/>
          </a:schemeClr>
        </a:solidFill>
      </dgm:spPr>
      <dgm:t>
        <a:bodyPr/>
        <a:lstStyle/>
        <a:p>
          <a:pPr rtl="0"/>
          <a:r>
            <a:rPr lang="en-GB" sz="1600" dirty="0" smtClean="0">
              <a:solidFill>
                <a:srgbClr val="0070C0"/>
              </a:solidFill>
            </a:rPr>
            <a:t>Modern bioenergy strengthens farming activities as it provides extra revenues for the farmers and enhances soil quality (i.e. residues from biogas process provide a lot nutrients to the soil). </a:t>
          </a:r>
          <a:endParaRPr lang="fr-FR" sz="1600" dirty="0">
            <a:solidFill>
              <a:srgbClr val="0070C0"/>
            </a:solidFill>
          </a:endParaRPr>
        </a:p>
      </dgm:t>
    </dgm:pt>
    <dgm:pt modelId="{52D443CD-DB2D-4D1B-A282-153235F0C509}" type="parTrans" cxnId="{A93400F9-CE4F-4D6A-8C9D-521E277803DF}">
      <dgm:prSet/>
      <dgm:spPr/>
      <dgm:t>
        <a:bodyPr/>
        <a:lstStyle/>
        <a:p>
          <a:endParaRPr lang="fr-FR"/>
        </a:p>
      </dgm:t>
    </dgm:pt>
    <dgm:pt modelId="{1AFEAE54-30B8-4731-BB01-0CE97163EA0C}" type="sibTrans" cxnId="{A93400F9-CE4F-4D6A-8C9D-521E277803DF}">
      <dgm:prSet/>
      <dgm:spPr/>
      <dgm:t>
        <a:bodyPr/>
        <a:lstStyle/>
        <a:p>
          <a:endParaRPr lang="fr-FR"/>
        </a:p>
      </dgm:t>
    </dgm:pt>
    <dgm:pt modelId="{85CF3628-B6A7-4727-A0D6-8A3250C002DD}" type="pres">
      <dgm:prSet presAssocID="{92135D57-8136-47FE-8CFD-F0FBF03E8E0E}" presName="linear" presStyleCnt="0">
        <dgm:presLayoutVars>
          <dgm:animLvl val="lvl"/>
          <dgm:resizeHandles val="exact"/>
        </dgm:presLayoutVars>
      </dgm:prSet>
      <dgm:spPr/>
      <dgm:t>
        <a:bodyPr/>
        <a:lstStyle/>
        <a:p>
          <a:endParaRPr lang="fr-FR"/>
        </a:p>
      </dgm:t>
    </dgm:pt>
    <dgm:pt modelId="{6E289762-1931-4CD9-82B9-4C33FA854739}" type="pres">
      <dgm:prSet presAssocID="{BD582460-7FF0-476E-8AB5-A3B5DB2C68E1}" presName="parentText" presStyleLbl="node1" presStyleIdx="0" presStyleCnt="5">
        <dgm:presLayoutVars>
          <dgm:chMax val="0"/>
          <dgm:bulletEnabled val="1"/>
        </dgm:presLayoutVars>
      </dgm:prSet>
      <dgm:spPr/>
      <dgm:t>
        <a:bodyPr/>
        <a:lstStyle/>
        <a:p>
          <a:endParaRPr lang="fr-FR"/>
        </a:p>
      </dgm:t>
    </dgm:pt>
    <dgm:pt modelId="{A61D27AC-8D9D-4995-B05B-A2635AA013BB}" type="pres">
      <dgm:prSet presAssocID="{4171B66E-B6BA-41C3-B8AB-3DF504011338}" presName="spacer" presStyleCnt="0"/>
      <dgm:spPr/>
    </dgm:pt>
    <dgm:pt modelId="{84FA90EA-1047-4C28-BE6F-8643EFD1E21A}" type="pres">
      <dgm:prSet presAssocID="{A6612A95-F7A6-4306-A209-2F98BB54D449}" presName="parentText" presStyleLbl="node1" presStyleIdx="1" presStyleCnt="5">
        <dgm:presLayoutVars>
          <dgm:chMax val="0"/>
          <dgm:bulletEnabled val="1"/>
        </dgm:presLayoutVars>
      </dgm:prSet>
      <dgm:spPr/>
      <dgm:t>
        <a:bodyPr/>
        <a:lstStyle/>
        <a:p>
          <a:endParaRPr lang="fr-FR"/>
        </a:p>
      </dgm:t>
    </dgm:pt>
    <dgm:pt modelId="{219C0B6A-6C0E-4C99-9F56-199641C8C07F}" type="pres">
      <dgm:prSet presAssocID="{0D18746D-5CB7-4677-8FF1-DB7EB81B9CD8}" presName="spacer" presStyleCnt="0"/>
      <dgm:spPr/>
    </dgm:pt>
    <dgm:pt modelId="{7E5F278A-0485-4854-8A19-AA861CC33328}" type="pres">
      <dgm:prSet presAssocID="{3AB96E9C-D9AB-4CEE-8D5A-5C5D4F4570E9}" presName="parentText" presStyleLbl="node1" presStyleIdx="2" presStyleCnt="5" custScaleY="56057" custLinFactNeighborY="38195">
        <dgm:presLayoutVars>
          <dgm:chMax val="0"/>
          <dgm:bulletEnabled val="1"/>
        </dgm:presLayoutVars>
      </dgm:prSet>
      <dgm:spPr/>
      <dgm:t>
        <a:bodyPr/>
        <a:lstStyle/>
        <a:p>
          <a:endParaRPr lang="fr-FR"/>
        </a:p>
      </dgm:t>
    </dgm:pt>
    <dgm:pt modelId="{E51DCB52-3AA6-4835-97DF-65268A4AE475}" type="pres">
      <dgm:prSet presAssocID="{78EF61F2-167D-41A2-A385-DEE8FE329F1B}" presName="spacer" presStyleCnt="0"/>
      <dgm:spPr/>
    </dgm:pt>
    <dgm:pt modelId="{48AF8CE3-D6B1-4292-8312-0891D4F97801}" type="pres">
      <dgm:prSet presAssocID="{F3BEB09F-99D3-4F1B-82B3-3596280D24F1}" presName="parentText" presStyleLbl="node1" presStyleIdx="3" presStyleCnt="5" custLinFactY="950" custLinFactNeighborY="100000">
        <dgm:presLayoutVars>
          <dgm:chMax val="0"/>
          <dgm:bulletEnabled val="1"/>
        </dgm:presLayoutVars>
      </dgm:prSet>
      <dgm:spPr/>
      <dgm:t>
        <a:bodyPr/>
        <a:lstStyle/>
        <a:p>
          <a:endParaRPr lang="fr-FR"/>
        </a:p>
      </dgm:t>
    </dgm:pt>
    <dgm:pt modelId="{8EE079C2-BBE7-4C40-B896-17C69BAC73B4}" type="pres">
      <dgm:prSet presAssocID="{997F473F-CA3F-47C8-ACB0-0B698428C024}" presName="spacer" presStyleCnt="0"/>
      <dgm:spPr/>
    </dgm:pt>
    <dgm:pt modelId="{958B4198-537A-4DC0-BB3A-744E8113A442}" type="pres">
      <dgm:prSet presAssocID="{87338124-D61E-4502-9F44-9E68A90229CB}" presName="parentText" presStyleLbl="node1" presStyleIdx="4" presStyleCnt="5" custLinFactY="-2276" custLinFactNeighborX="-1624" custLinFactNeighborY="-100000">
        <dgm:presLayoutVars>
          <dgm:chMax val="0"/>
          <dgm:bulletEnabled val="1"/>
        </dgm:presLayoutVars>
      </dgm:prSet>
      <dgm:spPr/>
      <dgm:t>
        <a:bodyPr/>
        <a:lstStyle/>
        <a:p>
          <a:endParaRPr lang="fr-FR"/>
        </a:p>
      </dgm:t>
    </dgm:pt>
  </dgm:ptLst>
  <dgm:cxnLst>
    <dgm:cxn modelId="{409AB2FF-7655-4B65-8947-785D3466811E}" srcId="{92135D57-8136-47FE-8CFD-F0FBF03E8E0E}" destId="{BD582460-7FF0-476E-8AB5-A3B5DB2C68E1}" srcOrd="0" destOrd="0" parTransId="{4F61E821-773D-4B7B-A272-4ED1088C4B89}" sibTransId="{4171B66E-B6BA-41C3-B8AB-3DF504011338}"/>
    <dgm:cxn modelId="{9DCA0BF7-DEF8-41FB-A15E-04DEF816162C}" type="presOf" srcId="{87338124-D61E-4502-9F44-9E68A90229CB}" destId="{958B4198-537A-4DC0-BB3A-744E8113A442}" srcOrd="0" destOrd="0" presId="urn:microsoft.com/office/officeart/2005/8/layout/vList2"/>
    <dgm:cxn modelId="{61C4F0DC-8B24-41D2-A6C1-56312203614F}" type="presOf" srcId="{BD582460-7FF0-476E-8AB5-A3B5DB2C68E1}" destId="{6E289762-1931-4CD9-82B9-4C33FA854739}" srcOrd="0" destOrd="0" presId="urn:microsoft.com/office/officeart/2005/8/layout/vList2"/>
    <dgm:cxn modelId="{C192D7D0-9D31-48FF-B6E5-43D06213B0BA}" type="presOf" srcId="{3AB96E9C-D9AB-4CEE-8D5A-5C5D4F4570E9}" destId="{7E5F278A-0485-4854-8A19-AA861CC33328}" srcOrd="0" destOrd="0" presId="urn:microsoft.com/office/officeart/2005/8/layout/vList2"/>
    <dgm:cxn modelId="{9E0B9CA0-CBC1-4D6C-9F85-46BC9CF2A99D}" type="presOf" srcId="{A6612A95-F7A6-4306-A209-2F98BB54D449}" destId="{84FA90EA-1047-4C28-BE6F-8643EFD1E21A}" srcOrd="0" destOrd="0" presId="urn:microsoft.com/office/officeart/2005/8/layout/vList2"/>
    <dgm:cxn modelId="{D79F11A5-B7A6-4099-938C-05480BBE480D}" srcId="{92135D57-8136-47FE-8CFD-F0FBF03E8E0E}" destId="{3AB96E9C-D9AB-4CEE-8D5A-5C5D4F4570E9}" srcOrd="2" destOrd="0" parTransId="{4A8A7779-585D-4C64-A7AE-220ACC540BB1}" sibTransId="{78EF61F2-167D-41A2-A385-DEE8FE329F1B}"/>
    <dgm:cxn modelId="{F8C6EC43-ACBE-4F39-9B55-297F0A5EA6A7}" srcId="{92135D57-8136-47FE-8CFD-F0FBF03E8E0E}" destId="{F3BEB09F-99D3-4F1B-82B3-3596280D24F1}" srcOrd="3" destOrd="0" parTransId="{9B71995E-A508-4260-B255-BE88A7F7EBEB}" sibTransId="{997F473F-CA3F-47C8-ACB0-0B698428C024}"/>
    <dgm:cxn modelId="{896F579B-C9A6-4C84-95EC-86B7CB480269}" srcId="{92135D57-8136-47FE-8CFD-F0FBF03E8E0E}" destId="{A6612A95-F7A6-4306-A209-2F98BB54D449}" srcOrd="1" destOrd="0" parTransId="{FAAAA53E-ED55-4657-B94B-18B83EEA89BD}" sibTransId="{0D18746D-5CB7-4677-8FF1-DB7EB81B9CD8}"/>
    <dgm:cxn modelId="{5B6D4281-3107-4FEF-ADFE-960084C0ADEC}" type="presOf" srcId="{92135D57-8136-47FE-8CFD-F0FBF03E8E0E}" destId="{85CF3628-B6A7-4727-A0D6-8A3250C002DD}" srcOrd="0" destOrd="0" presId="urn:microsoft.com/office/officeart/2005/8/layout/vList2"/>
    <dgm:cxn modelId="{215C05C1-3DA2-4E87-817B-C2E4F3466390}" type="presOf" srcId="{F3BEB09F-99D3-4F1B-82B3-3596280D24F1}" destId="{48AF8CE3-D6B1-4292-8312-0891D4F97801}" srcOrd="0" destOrd="0" presId="urn:microsoft.com/office/officeart/2005/8/layout/vList2"/>
    <dgm:cxn modelId="{A93400F9-CE4F-4D6A-8C9D-521E277803DF}" srcId="{92135D57-8136-47FE-8CFD-F0FBF03E8E0E}" destId="{87338124-D61E-4502-9F44-9E68A90229CB}" srcOrd="4" destOrd="0" parTransId="{52D443CD-DB2D-4D1B-A282-153235F0C509}" sibTransId="{1AFEAE54-30B8-4731-BB01-0CE97163EA0C}"/>
    <dgm:cxn modelId="{D950C868-2CB1-469A-B18F-F35E7E8D9EA5}" type="presParOf" srcId="{85CF3628-B6A7-4727-A0D6-8A3250C002DD}" destId="{6E289762-1931-4CD9-82B9-4C33FA854739}" srcOrd="0" destOrd="0" presId="urn:microsoft.com/office/officeart/2005/8/layout/vList2"/>
    <dgm:cxn modelId="{D79DC0F4-52DC-4DAB-B327-C600B584BA67}" type="presParOf" srcId="{85CF3628-B6A7-4727-A0D6-8A3250C002DD}" destId="{A61D27AC-8D9D-4995-B05B-A2635AA013BB}" srcOrd="1" destOrd="0" presId="urn:microsoft.com/office/officeart/2005/8/layout/vList2"/>
    <dgm:cxn modelId="{DB9F50F9-1399-46A0-A1BE-9618188A876D}" type="presParOf" srcId="{85CF3628-B6A7-4727-A0D6-8A3250C002DD}" destId="{84FA90EA-1047-4C28-BE6F-8643EFD1E21A}" srcOrd="2" destOrd="0" presId="urn:microsoft.com/office/officeart/2005/8/layout/vList2"/>
    <dgm:cxn modelId="{3687B1A2-CA76-44B8-9B67-73C837A9F58C}" type="presParOf" srcId="{85CF3628-B6A7-4727-A0D6-8A3250C002DD}" destId="{219C0B6A-6C0E-4C99-9F56-199641C8C07F}" srcOrd="3" destOrd="0" presId="urn:microsoft.com/office/officeart/2005/8/layout/vList2"/>
    <dgm:cxn modelId="{79127D44-AA7D-49F9-BCA2-939F63BAFF1A}" type="presParOf" srcId="{85CF3628-B6A7-4727-A0D6-8A3250C002DD}" destId="{7E5F278A-0485-4854-8A19-AA861CC33328}" srcOrd="4" destOrd="0" presId="urn:microsoft.com/office/officeart/2005/8/layout/vList2"/>
    <dgm:cxn modelId="{A37B7B0F-B8E9-436E-97B1-EE2D1473FF42}" type="presParOf" srcId="{85CF3628-B6A7-4727-A0D6-8A3250C002DD}" destId="{E51DCB52-3AA6-4835-97DF-65268A4AE475}" srcOrd="5" destOrd="0" presId="urn:microsoft.com/office/officeart/2005/8/layout/vList2"/>
    <dgm:cxn modelId="{442F5237-484B-47AB-B4F5-3DFA957AFB1C}" type="presParOf" srcId="{85CF3628-B6A7-4727-A0D6-8A3250C002DD}" destId="{48AF8CE3-D6B1-4292-8312-0891D4F97801}" srcOrd="6" destOrd="0" presId="urn:microsoft.com/office/officeart/2005/8/layout/vList2"/>
    <dgm:cxn modelId="{7CEE5E6A-86CF-4FBB-95B7-2BC6D6AAE34A}" type="presParOf" srcId="{85CF3628-B6A7-4727-A0D6-8A3250C002DD}" destId="{8EE079C2-BBE7-4C40-B896-17C69BAC73B4}" srcOrd="7" destOrd="0" presId="urn:microsoft.com/office/officeart/2005/8/layout/vList2"/>
    <dgm:cxn modelId="{94E1D164-788A-4527-8B30-2357D09A6824}" type="presParOf" srcId="{85CF3628-B6A7-4727-A0D6-8A3250C002DD}" destId="{958B4198-537A-4DC0-BB3A-744E8113A44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5F2C48-2C9E-4652-8116-EBD9D645DB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34B7A95F-65A5-4CB9-B676-1EF12C49C251}">
      <dgm:prSet/>
      <dgm:spPr>
        <a:solidFill>
          <a:schemeClr val="accent2"/>
        </a:solidFill>
      </dgm:spPr>
      <dgm:t>
        <a:bodyPr/>
        <a:lstStyle/>
        <a:p>
          <a:pPr rtl="0"/>
          <a:r>
            <a:rPr lang="en-GB" b="1" dirty="0" smtClean="0"/>
            <a:t>Impacts on biodiversity, natural resource management and climate change</a:t>
          </a:r>
          <a:endParaRPr lang="fr-FR" dirty="0"/>
        </a:p>
      </dgm:t>
    </dgm:pt>
    <dgm:pt modelId="{73F0C2A0-8113-46AC-9373-C1E550F91CE5}" type="parTrans" cxnId="{B20B1EF9-D1F9-4DD2-AF0B-0EC5419ADCA6}">
      <dgm:prSet/>
      <dgm:spPr/>
      <dgm:t>
        <a:bodyPr/>
        <a:lstStyle/>
        <a:p>
          <a:endParaRPr lang="fr-FR"/>
        </a:p>
      </dgm:t>
    </dgm:pt>
    <dgm:pt modelId="{C4D09DEF-22C7-4CD8-B628-F9E0DF90F4E0}" type="sibTrans" cxnId="{B20B1EF9-D1F9-4DD2-AF0B-0EC5419ADCA6}">
      <dgm:prSet/>
      <dgm:spPr/>
      <dgm:t>
        <a:bodyPr/>
        <a:lstStyle/>
        <a:p>
          <a:endParaRPr lang="fr-FR"/>
        </a:p>
      </dgm:t>
    </dgm:pt>
    <dgm:pt modelId="{7778792F-6F8C-4116-8E53-2B56448F2D6C}">
      <dgm:prSet/>
      <dgm:spPr>
        <a:solidFill>
          <a:schemeClr val="accent3">
            <a:lumMod val="60000"/>
            <a:lumOff val="40000"/>
          </a:schemeClr>
        </a:solidFill>
      </dgm:spPr>
      <dgm:t>
        <a:bodyPr/>
        <a:lstStyle/>
        <a:p>
          <a:pPr rtl="0"/>
          <a:r>
            <a:rPr lang="en-GB" dirty="0" smtClean="0">
              <a:solidFill>
                <a:srgbClr val="0070C0"/>
              </a:solidFill>
            </a:rPr>
            <a:t>In principle, without considering land use change, bioenergy is neutral in term of CO</a:t>
          </a:r>
          <a:r>
            <a:rPr lang="en-GB" baseline="-25000" dirty="0" smtClean="0">
              <a:solidFill>
                <a:srgbClr val="0070C0"/>
              </a:solidFill>
            </a:rPr>
            <a:t>2</a:t>
          </a:r>
          <a:r>
            <a:rPr lang="en-GB" dirty="0" smtClean="0">
              <a:solidFill>
                <a:srgbClr val="0070C0"/>
              </a:solidFill>
            </a:rPr>
            <a:t> emissions</a:t>
          </a:r>
          <a:endParaRPr lang="fr-FR" dirty="0">
            <a:solidFill>
              <a:srgbClr val="0070C0"/>
            </a:solidFill>
          </a:endParaRPr>
        </a:p>
      </dgm:t>
    </dgm:pt>
    <dgm:pt modelId="{64BACA9F-7A9F-4910-B407-D28BA05CD1BA}" type="parTrans" cxnId="{7B82E99C-D04B-4C77-98EE-D5CFE54B5CE4}">
      <dgm:prSet/>
      <dgm:spPr/>
      <dgm:t>
        <a:bodyPr/>
        <a:lstStyle/>
        <a:p>
          <a:endParaRPr lang="fr-FR"/>
        </a:p>
      </dgm:t>
    </dgm:pt>
    <dgm:pt modelId="{0F94C9C8-9C13-43DD-9D31-7BDAF91D86A1}" type="sibTrans" cxnId="{7B82E99C-D04B-4C77-98EE-D5CFE54B5CE4}">
      <dgm:prSet/>
      <dgm:spPr/>
      <dgm:t>
        <a:bodyPr/>
        <a:lstStyle/>
        <a:p>
          <a:endParaRPr lang="fr-FR"/>
        </a:p>
      </dgm:t>
    </dgm:pt>
    <dgm:pt modelId="{574EB09B-2394-45B3-9EDF-20868A82C1EB}">
      <dgm:prSet/>
      <dgm:spPr>
        <a:solidFill>
          <a:schemeClr val="accent3">
            <a:lumMod val="60000"/>
            <a:lumOff val="40000"/>
          </a:schemeClr>
        </a:solidFill>
      </dgm:spPr>
      <dgm:t>
        <a:bodyPr/>
        <a:lstStyle/>
        <a:p>
          <a:pPr rtl="0"/>
          <a:r>
            <a:rPr lang="en-GB" dirty="0" smtClean="0">
              <a:solidFill>
                <a:srgbClr val="0070C0"/>
              </a:solidFill>
            </a:rPr>
            <a:t>Policies could reduce poor agricultural  practices (such as slash and burn) </a:t>
          </a:r>
          <a:endParaRPr lang="fr-FR" dirty="0">
            <a:solidFill>
              <a:srgbClr val="0070C0"/>
            </a:solidFill>
          </a:endParaRPr>
        </a:p>
      </dgm:t>
    </dgm:pt>
    <dgm:pt modelId="{12A298E5-D578-43B1-83DA-959BA207EF35}" type="parTrans" cxnId="{83B619E0-BA7E-4467-833E-43E4673EE7C7}">
      <dgm:prSet/>
      <dgm:spPr/>
      <dgm:t>
        <a:bodyPr/>
        <a:lstStyle/>
        <a:p>
          <a:endParaRPr lang="fr-FR"/>
        </a:p>
      </dgm:t>
    </dgm:pt>
    <dgm:pt modelId="{FCFAE77E-B3F9-4A2A-BF43-B15D1BEB8640}" type="sibTrans" cxnId="{83B619E0-BA7E-4467-833E-43E4673EE7C7}">
      <dgm:prSet/>
      <dgm:spPr/>
      <dgm:t>
        <a:bodyPr/>
        <a:lstStyle/>
        <a:p>
          <a:endParaRPr lang="fr-FR"/>
        </a:p>
      </dgm:t>
    </dgm:pt>
    <dgm:pt modelId="{AF0AEB7B-F28F-499A-9792-69686ACD69F3}">
      <dgm:prSet/>
      <dgm:spPr>
        <a:solidFill>
          <a:schemeClr val="accent3">
            <a:lumMod val="60000"/>
            <a:lumOff val="40000"/>
          </a:schemeClr>
        </a:solidFill>
      </dgm:spPr>
      <dgm:t>
        <a:bodyPr/>
        <a:lstStyle/>
        <a:p>
          <a:pPr rtl="0"/>
          <a:r>
            <a:rPr lang="en-GB" dirty="0" smtClean="0">
              <a:solidFill>
                <a:srgbClr val="0070C0"/>
              </a:solidFill>
            </a:rPr>
            <a:t>Stimulate the conversion of agricultural waste into modern energy.</a:t>
          </a:r>
          <a:endParaRPr lang="fr-FR" dirty="0">
            <a:solidFill>
              <a:srgbClr val="0070C0"/>
            </a:solidFill>
          </a:endParaRPr>
        </a:p>
      </dgm:t>
    </dgm:pt>
    <dgm:pt modelId="{8B589FBA-54BA-4E5C-BF78-69EAAD577140}" type="parTrans" cxnId="{DA4DDBA8-DC5E-45C3-8366-306AE018445F}">
      <dgm:prSet/>
      <dgm:spPr/>
      <dgm:t>
        <a:bodyPr/>
        <a:lstStyle/>
        <a:p>
          <a:endParaRPr lang="fr-FR"/>
        </a:p>
      </dgm:t>
    </dgm:pt>
    <dgm:pt modelId="{61F93443-BAE9-4301-A126-06B3DB6A0629}" type="sibTrans" cxnId="{DA4DDBA8-DC5E-45C3-8366-306AE018445F}">
      <dgm:prSet/>
      <dgm:spPr/>
      <dgm:t>
        <a:bodyPr/>
        <a:lstStyle/>
        <a:p>
          <a:endParaRPr lang="fr-FR"/>
        </a:p>
      </dgm:t>
    </dgm:pt>
    <dgm:pt modelId="{2C3E020D-D52D-4184-8428-8B4442D3BC5D}">
      <dgm:prSet/>
      <dgm:spPr>
        <a:solidFill>
          <a:schemeClr val="accent2"/>
        </a:solidFill>
      </dgm:spPr>
      <dgm:t>
        <a:bodyPr/>
        <a:lstStyle/>
        <a:p>
          <a:pPr rtl="0"/>
          <a:r>
            <a:rPr lang="en-GB" b="1" dirty="0" smtClean="0"/>
            <a:t>Improving balance of payment and energy security</a:t>
          </a:r>
          <a:endParaRPr lang="fr-FR" dirty="0"/>
        </a:p>
      </dgm:t>
    </dgm:pt>
    <dgm:pt modelId="{0D45CB9F-87EE-4B08-8ADC-D98CDB6F1490}" type="parTrans" cxnId="{09ECEFA1-CE83-4C32-A9AD-3A9F6F352C9A}">
      <dgm:prSet/>
      <dgm:spPr/>
      <dgm:t>
        <a:bodyPr/>
        <a:lstStyle/>
        <a:p>
          <a:endParaRPr lang="fr-FR"/>
        </a:p>
      </dgm:t>
    </dgm:pt>
    <dgm:pt modelId="{24DCE3A1-1601-4F3D-A8A4-CFCAC7AD9130}" type="sibTrans" cxnId="{09ECEFA1-CE83-4C32-A9AD-3A9F6F352C9A}">
      <dgm:prSet/>
      <dgm:spPr/>
      <dgm:t>
        <a:bodyPr/>
        <a:lstStyle/>
        <a:p>
          <a:endParaRPr lang="fr-FR"/>
        </a:p>
      </dgm:t>
    </dgm:pt>
    <dgm:pt modelId="{4BECC05F-8634-4090-8A08-2F4E44BFB76A}">
      <dgm:prSet/>
      <dgm:spPr>
        <a:solidFill>
          <a:schemeClr val="accent3">
            <a:lumMod val="60000"/>
            <a:lumOff val="40000"/>
          </a:schemeClr>
        </a:solidFill>
      </dgm:spPr>
      <dgm:t>
        <a:bodyPr/>
        <a:lstStyle/>
        <a:p>
          <a:pPr rtl="0"/>
          <a:r>
            <a:rPr lang="en-GB" dirty="0" smtClean="0">
              <a:solidFill>
                <a:srgbClr val="0070C0"/>
              </a:solidFill>
            </a:rPr>
            <a:t>Utilisation of domestic and agro processing wastes for energy applications could result in savings for government budgets, from reduced import of fossil fuels and subsidies. </a:t>
          </a:r>
          <a:endParaRPr lang="fr-FR" dirty="0">
            <a:solidFill>
              <a:srgbClr val="0070C0"/>
            </a:solidFill>
          </a:endParaRPr>
        </a:p>
      </dgm:t>
    </dgm:pt>
    <dgm:pt modelId="{17269113-775A-4079-91DD-4A03FD830FA2}" type="parTrans" cxnId="{8019086F-32F7-4053-8A5F-7609FA320893}">
      <dgm:prSet/>
      <dgm:spPr/>
      <dgm:t>
        <a:bodyPr/>
        <a:lstStyle/>
        <a:p>
          <a:endParaRPr lang="fr-FR"/>
        </a:p>
      </dgm:t>
    </dgm:pt>
    <dgm:pt modelId="{4351824D-D4D6-4665-B5D6-9A06C6A466A4}" type="sibTrans" cxnId="{8019086F-32F7-4053-8A5F-7609FA320893}">
      <dgm:prSet/>
      <dgm:spPr/>
      <dgm:t>
        <a:bodyPr/>
        <a:lstStyle/>
        <a:p>
          <a:endParaRPr lang="fr-FR"/>
        </a:p>
      </dgm:t>
    </dgm:pt>
    <dgm:pt modelId="{BE25F8F5-9445-44BE-B996-F46576A7A46B}">
      <dgm:prSet/>
      <dgm:spPr>
        <a:solidFill>
          <a:schemeClr val="accent3">
            <a:lumMod val="60000"/>
            <a:lumOff val="40000"/>
          </a:schemeClr>
        </a:solidFill>
      </dgm:spPr>
      <dgm:t>
        <a:bodyPr/>
        <a:lstStyle/>
        <a:p>
          <a:pPr rtl="0"/>
          <a:r>
            <a:rPr lang="en-GB" dirty="0" smtClean="0">
              <a:solidFill>
                <a:srgbClr val="0070C0"/>
              </a:solidFill>
            </a:rPr>
            <a:t>Reduction of imported fossil fuels through improved supply of modern bioenergy goes a long way in improving energy security</a:t>
          </a:r>
          <a:endParaRPr lang="fr-FR" dirty="0">
            <a:solidFill>
              <a:srgbClr val="0070C0"/>
            </a:solidFill>
          </a:endParaRPr>
        </a:p>
      </dgm:t>
    </dgm:pt>
    <dgm:pt modelId="{5760A890-89A1-43E8-B065-4E35097411C8}" type="parTrans" cxnId="{CA044C1F-7CC8-4909-A004-3FEE149B6AE6}">
      <dgm:prSet/>
      <dgm:spPr/>
      <dgm:t>
        <a:bodyPr/>
        <a:lstStyle/>
        <a:p>
          <a:endParaRPr lang="fr-FR"/>
        </a:p>
      </dgm:t>
    </dgm:pt>
    <dgm:pt modelId="{7E696E91-C2E9-447F-BE86-5E969096FB25}" type="sibTrans" cxnId="{CA044C1F-7CC8-4909-A004-3FEE149B6AE6}">
      <dgm:prSet/>
      <dgm:spPr/>
      <dgm:t>
        <a:bodyPr/>
        <a:lstStyle/>
        <a:p>
          <a:endParaRPr lang="fr-FR"/>
        </a:p>
      </dgm:t>
    </dgm:pt>
    <dgm:pt modelId="{93DF57FB-4382-4358-A2CA-470C509780E8}" type="pres">
      <dgm:prSet presAssocID="{E25F2C48-2C9E-4652-8116-EBD9D645DB49}" presName="linear" presStyleCnt="0">
        <dgm:presLayoutVars>
          <dgm:animLvl val="lvl"/>
          <dgm:resizeHandles val="exact"/>
        </dgm:presLayoutVars>
      </dgm:prSet>
      <dgm:spPr/>
      <dgm:t>
        <a:bodyPr/>
        <a:lstStyle/>
        <a:p>
          <a:endParaRPr lang="fr-FR"/>
        </a:p>
      </dgm:t>
    </dgm:pt>
    <dgm:pt modelId="{B4863770-AF3D-4B71-AA01-A3255EEEAD82}" type="pres">
      <dgm:prSet presAssocID="{34B7A95F-65A5-4CB9-B676-1EF12C49C251}" presName="parentText" presStyleLbl="node1" presStyleIdx="0" presStyleCnt="2">
        <dgm:presLayoutVars>
          <dgm:chMax val="0"/>
          <dgm:bulletEnabled val="1"/>
        </dgm:presLayoutVars>
      </dgm:prSet>
      <dgm:spPr/>
      <dgm:t>
        <a:bodyPr/>
        <a:lstStyle/>
        <a:p>
          <a:endParaRPr lang="fr-FR"/>
        </a:p>
      </dgm:t>
    </dgm:pt>
    <dgm:pt modelId="{101F6E09-0BDA-44D0-995E-6D424D377A9B}" type="pres">
      <dgm:prSet presAssocID="{34B7A95F-65A5-4CB9-B676-1EF12C49C251}" presName="childText" presStyleLbl="revTx" presStyleIdx="0" presStyleCnt="2">
        <dgm:presLayoutVars>
          <dgm:bulletEnabled val="1"/>
        </dgm:presLayoutVars>
      </dgm:prSet>
      <dgm:spPr/>
      <dgm:t>
        <a:bodyPr/>
        <a:lstStyle/>
        <a:p>
          <a:endParaRPr lang="fr-FR"/>
        </a:p>
      </dgm:t>
    </dgm:pt>
    <dgm:pt modelId="{51A21B77-DFE8-4238-AC66-E255876E1EC2}" type="pres">
      <dgm:prSet presAssocID="{2C3E020D-D52D-4184-8428-8B4442D3BC5D}" presName="parentText" presStyleLbl="node1" presStyleIdx="1" presStyleCnt="2">
        <dgm:presLayoutVars>
          <dgm:chMax val="0"/>
          <dgm:bulletEnabled val="1"/>
        </dgm:presLayoutVars>
      </dgm:prSet>
      <dgm:spPr/>
      <dgm:t>
        <a:bodyPr/>
        <a:lstStyle/>
        <a:p>
          <a:endParaRPr lang="fr-FR"/>
        </a:p>
      </dgm:t>
    </dgm:pt>
    <dgm:pt modelId="{1F23162B-E33A-4709-8715-C262F48588A8}" type="pres">
      <dgm:prSet presAssocID="{2C3E020D-D52D-4184-8428-8B4442D3BC5D}" presName="childText" presStyleLbl="revTx" presStyleIdx="1" presStyleCnt="2">
        <dgm:presLayoutVars>
          <dgm:bulletEnabled val="1"/>
        </dgm:presLayoutVars>
      </dgm:prSet>
      <dgm:spPr/>
      <dgm:t>
        <a:bodyPr/>
        <a:lstStyle/>
        <a:p>
          <a:endParaRPr lang="fr-FR"/>
        </a:p>
      </dgm:t>
    </dgm:pt>
  </dgm:ptLst>
  <dgm:cxnLst>
    <dgm:cxn modelId="{09ECEFA1-CE83-4C32-A9AD-3A9F6F352C9A}" srcId="{E25F2C48-2C9E-4652-8116-EBD9D645DB49}" destId="{2C3E020D-D52D-4184-8428-8B4442D3BC5D}" srcOrd="1" destOrd="0" parTransId="{0D45CB9F-87EE-4B08-8ADC-D98CDB6F1490}" sibTransId="{24DCE3A1-1601-4F3D-A8A4-CFCAC7AD9130}"/>
    <dgm:cxn modelId="{7B82E99C-D04B-4C77-98EE-D5CFE54B5CE4}" srcId="{34B7A95F-65A5-4CB9-B676-1EF12C49C251}" destId="{7778792F-6F8C-4116-8E53-2B56448F2D6C}" srcOrd="0" destOrd="0" parTransId="{64BACA9F-7A9F-4910-B407-D28BA05CD1BA}" sibTransId="{0F94C9C8-9C13-43DD-9D31-7BDAF91D86A1}"/>
    <dgm:cxn modelId="{DAB4F77D-29B1-4927-B45D-A3FC2D07684E}" type="presOf" srcId="{7778792F-6F8C-4116-8E53-2B56448F2D6C}" destId="{101F6E09-0BDA-44D0-995E-6D424D377A9B}" srcOrd="0" destOrd="0" presId="urn:microsoft.com/office/officeart/2005/8/layout/vList2"/>
    <dgm:cxn modelId="{41AF51BD-C314-495E-919F-09615ED3B970}" type="presOf" srcId="{4BECC05F-8634-4090-8A08-2F4E44BFB76A}" destId="{1F23162B-E33A-4709-8715-C262F48588A8}" srcOrd="0" destOrd="0" presId="urn:microsoft.com/office/officeart/2005/8/layout/vList2"/>
    <dgm:cxn modelId="{8019086F-32F7-4053-8A5F-7609FA320893}" srcId="{2C3E020D-D52D-4184-8428-8B4442D3BC5D}" destId="{4BECC05F-8634-4090-8A08-2F4E44BFB76A}" srcOrd="0" destOrd="0" parTransId="{17269113-775A-4079-91DD-4A03FD830FA2}" sibTransId="{4351824D-D4D6-4665-B5D6-9A06C6A466A4}"/>
    <dgm:cxn modelId="{7D8EFD60-182C-4408-AFEA-2B467CC6109D}" type="presOf" srcId="{BE25F8F5-9445-44BE-B996-F46576A7A46B}" destId="{1F23162B-E33A-4709-8715-C262F48588A8}" srcOrd="0" destOrd="1" presId="urn:microsoft.com/office/officeart/2005/8/layout/vList2"/>
    <dgm:cxn modelId="{83B619E0-BA7E-4467-833E-43E4673EE7C7}" srcId="{34B7A95F-65A5-4CB9-B676-1EF12C49C251}" destId="{574EB09B-2394-45B3-9EDF-20868A82C1EB}" srcOrd="1" destOrd="0" parTransId="{12A298E5-D578-43B1-83DA-959BA207EF35}" sibTransId="{FCFAE77E-B3F9-4A2A-BF43-B15D1BEB8640}"/>
    <dgm:cxn modelId="{220C95BE-C253-40DA-ABA2-6A686D540042}" type="presOf" srcId="{574EB09B-2394-45B3-9EDF-20868A82C1EB}" destId="{101F6E09-0BDA-44D0-995E-6D424D377A9B}" srcOrd="0" destOrd="1" presId="urn:microsoft.com/office/officeart/2005/8/layout/vList2"/>
    <dgm:cxn modelId="{B20B1EF9-D1F9-4DD2-AF0B-0EC5419ADCA6}" srcId="{E25F2C48-2C9E-4652-8116-EBD9D645DB49}" destId="{34B7A95F-65A5-4CB9-B676-1EF12C49C251}" srcOrd="0" destOrd="0" parTransId="{73F0C2A0-8113-46AC-9373-C1E550F91CE5}" sibTransId="{C4D09DEF-22C7-4CD8-B628-F9E0DF90F4E0}"/>
    <dgm:cxn modelId="{CA044C1F-7CC8-4909-A004-3FEE149B6AE6}" srcId="{2C3E020D-D52D-4184-8428-8B4442D3BC5D}" destId="{BE25F8F5-9445-44BE-B996-F46576A7A46B}" srcOrd="1" destOrd="0" parTransId="{5760A890-89A1-43E8-B065-4E35097411C8}" sibTransId="{7E696E91-C2E9-447F-BE86-5E969096FB25}"/>
    <dgm:cxn modelId="{DA4DDBA8-DC5E-45C3-8366-306AE018445F}" srcId="{34B7A95F-65A5-4CB9-B676-1EF12C49C251}" destId="{AF0AEB7B-F28F-499A-9792-69686ACD69F3}" srcOrd="2" destOrd="0" parTransId="{8B589FBA-54BA-4E5C-BF78-69EAAD577140}" sibTransId="{61F93443-BAE9-4301-A126-06B3DB6A0629}"/>
    <dgm:cxn modelId="{6A9E0FAF-4FB5-4A69-8156-2F67052C60BB}" type="presOf" srcId="{2C3E020D-D52D-4184-8428-8B4442D3BC5D}" destId="{51A21B77-DFE8-4238-AC66-E255876E1EC2}" srcOrd="0" destOrd="0" presId="urn:microsoft.com/office/officeart/2005/8/layout/vList2"/>
    <dgm:cxn modelId="{83705A48-76F0-4871-8D18-589BDCB853A1}" type="presOf" srcId="{34B7A95F-65A5-4CB9-B676-1EF12C49C251}" destId="{B4863770-AF3D-4B71-AA01-A3255EEEAD82}" srcOrd="0" destOrd="0" presId="urn:microsoft.com/office/officeart/2005/8/layout/vList2"/>
    <dgm:cxn modelId="{1E8E4775-AED5-42A9-9A62-51151F799943}" type="presOf" srcId="{E25F2C48-2C9E-4652-8116-EBD9D645DB49}" destId="{93DF57FB-4382-4358-A2CA-470C509780E8}" srcOrd="0" destOrd="0" presId="urn:microsoft.com/office/officeart/2005/8/layout/vList2"/>
    <dgm:cxn modelId="{E046F8E5-ECA6-4743-890B-0988083CD5F9}" type="presOf" srcId="{AF0AEB7B-F28F-499A-9792-69686ACD69F3}" destId="{101F6E09-0BDA-44D0-995E-6D424D377A9B}" srcOrd="0" destOrd="2" presId="urn:microsoft.com/office/officeart/2005/8/layout/vList2"/>
    <dgm:cxn modelId="{BDD43E33-E5C2-4ED5-BA63-323E96B5D7B2}" type="presParOf" srcId="{93DF57FB-4382-4358-A2CA-470C509780E8}" destId="{B4863770-AF3D-4B71-AA01-A3255EEEAD82}" srcOrd="0" destOrd="0" presId="urn:microsoft.com/office/officeart/2005/8/layout/vList2"/>
    <dgm:cxn modelId="{3B6BE850-E140-46CF-B4C0-D38D9E0C5435}" type="presParOf" srcId="{93DF57FB-4382-4358-A2CA-470C509780E8}" destId="{101F6E09-0BDA-44D0-995E-6D424D377A9B}" srcOrd="1" destOrd="0" presId="urn:microsoft.com/office/officeart/2005/8/layout/vList2"/>
    <dgm:cxn modelId="{020ECE78-7E88-4F8C-9371-A272997CD7AD}" type="presParOf" srcId="{93DF57FB-4382-4358-A2CA-470C509780E8}" destId="{51A21B77-DFE8-4238-AC66-E255876E1EC2}" srcOrd="2" destOrd="0" presId="urn:microsoft.com/office/officeart/2005/8/layout/vList2"/>
    <dgm:cxn modelId="{5DE6DB6B-8A4C-4705-978D-BA05ADE1D0AE}" type="presParOf" srcId="{93DF57FB-4382-4358-A2CA-470C509780E8}" destId="{1F23162B-E33A-4709-8715-C262F48588A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065BF5-E4F4-4C5A-9ED9-C032F170BD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C2CACEA0-C5B7-4FB9-9B23-32D1A3B19001}">
      <dgm:prSet/>
      <dgm:spPr>
        <a:solidFill>
          <a:schemeClr val="accent2"/>
        </a:solidFill>
      </dgm:spPr>
      <dgm:t>
        <a:bodyPr/>
        <a:lstStyle/>
        <a:p>
          <a:pPr rtl="0"/>
          <a:r>
            <a:rPr lang="en-US" b="1" dirty="0" smtClean="0">
              <a:solidFill>
                <a:schemeClr val="bg1"/>
              </a:solidFill>
            </a:rPr>
            <a:t>Vision</a:t>
          </a:r>
          <a:endParaRPr lang="fr-FR" dirty="0">
            <a:solidFill>
              <a:schemeClr val="bg1"/>
            </a:solidFill>
          </a:endParaRPr>
        </a:p>
      </dgm:t>
    </dgm:pt>
    <dgm:pt modelId="{F3A45519-DBAE-469E-AE3F-F3BDADC73420}" type="parTrans" cxnId="{CEAD2D1A-966D-4D3C-B8A0-DBEBE5C676BA}">
      <dgm:prSet/>
      <dgm:spPr/>
      <dgm:t>
        <a:bodyPr/>
        <a:lstStyle/>
        <a:p>
          <a:endParaRPr lang="fr-FR"/>
        </a:p>
      </dgm:t>
    </dgm:pt>
    <dgm:pt modelId="{E1B20BE5-1587-499B-875A-8B5C9868D6BF}" type="sibTrans" cxnId="{CEAD2D1A-966D-4D3C-B8A0-DBEBE5C676BA}">
      <dgm:prSet/>
      <dgm:spPr/>
      <dgm:t>
        <a:bodyPr/>
        <a:lstStyle/>
        <a:p>
          <a:endParaRPr lang="fr-FR"/>
        </a:p>
      </dgm:t>
    </dgm:pt>
    <dgm:pt modelId="{A4AB5F4B-3C50-4B86-9CDE-8EE37E17D1A3}">
      <dgm:prSet/>
      <dgm:spPr>
        <a:solidFill>
          <a:schemeClr val="accent3">
            <a:lumMod val="40000"/>
            <a:lumOff val="60000"/>
          </a:schemeClr>
        </a:solidFill>
      </dgm:spPr>
      <dgm:t>
        <a:bodyPr/>
        <a:lstStyle/>
        <a:p>
          <a:pPr rtl="0"/>
          <a:r>
            <a:rPr lang="en-US" b="1" dirty="0" smtClean="0">
              <a:solidFill>
                <a:srgbClr val="0070C0"/>
              </a:solidFill>
            </a:rPr>
            <a:t>Transition to sustainable production, trade and use of bioenergy in order to ensure universal access to modern energy services with a view of creating added value, jobs, increasing food security, mitigating environmental impacts and overall sustainable development in ECOWAS .</a:t>
          </a:r>
          <a:endParaRPr lang="fr-FR" dirty="0">
            <a:solidFill>
              <a:srgbClr val="0070C0"/>
            </a:solidFill>
          </a:endParaRPr>
        </a:p>
      </dgm:t>
    </dgm:pt>
    <dgm:pt modelId="{05F5651E-F9D8-4E1C-A2C6-B66269F940C9}" type="parTrans" cxnId="{1796A6A9-D125-4EA4-BB78-A4CF608DDB4F}">
      <dgm:prSet/>
      <dgm:spPr/>
      <dgm:t>
        <a:bodyPr/>
        <a:lstStyle/>
        <a:p>
          <a:endParaRPr lang="fr-FR"/>
        </a:p>
      </dgm:t>
    </dgm:pt>
    <dgm:pt modelId="{DF850350-908A-4710-ABF8-9675AC2406DA}" type="sibTrans" cxnId="{1796A6A9-D125-4EA4-BB78-A4CF608DDB4F}">
      <dgm:prSet/>
      <dgm:spPr/>
      <dgm:t>
        <a:bodyPr/>
        <a:lstStyle/>
        <a:p>
          <a:endParaRPr lang="fr-FR"/>
        </a:p>
      </dgm:t>
    </dgm:pt>
    <dgm:pt modelId="{6ED79332-EC82-4612-8E8F-857A79446F19}" type="pres">
      <dgm:prSet presAssocID="{5D065BF5-E4F4-4C5A-9ED9-C032F170BDEB}" presName="linear" presStyleCnt="0">
        <dgm:presLayoutVars>
          <dgm:animLvl val="lvl"/>
          <dgm:resizeHandles val="exact"/>
        </dgm:presLayoutVars>
      </dgm:prSet>
      <dgm:spPr/>
      <dgm:t>
        <a:bodyPr/>
        <a:lstStyle/>
        <a:p>
          <a:endParaRPr lang="fr-FR"/>
        </a:p>
      </dgm:t>
    </dgm:pt>
    <dgm:pt modelId="{E05C1A2D-265A-4670-8FE6-1FDE943F61C8}" type="pres">
      <dgm:prSet presAssocID="{C2CACEA0-C5B7-4FB9-9B23-32D1A3B19001}" presName="parentText" presStyleLbl="node1" presStyleIdx="0" presStyleCnt="2" custScaleY="19645">
        <dgm:presLayoutVars>
          <dgm:chMax val="0"/>
          <dgm:bulletEnabled val="1"/>
        </dgm:presLayoutVars>
      </dgm:prSet>
      <dgm:spPr/>
      <dgm:t>
        <a:bodyPr/>
        <a:lstStyle/>
        <a:p>
          <a:endParaRPr lang="fr-FR"/>
        </a:p>
      </dgm:t>
    </dgm:pt>
    <dgm:pt modelId="{662F3F5E-FC75-468C-8F87-33153E8F6FE9}" type="pres">
      <dgm:prSet presAssocID="{E1B20BE5-1587-499B-875A-8B5C9868D6BF}" presName="spacer" presStyleCnt="0"/>
      <dgm:spPr/>
    </dgm:pt>
    <dgm:pt modelId="{CD0AB60E-8B4B-40F2-A606-C107173C35A6}" type="pres">
      <dgm:prSet presAssocID="{A4AB5F4B-3C50-4B86-9CDE-8EE37E17D1A3}" presName="parentText" presStyleLbl="node1" presStyleIdx="1" presStyleCnt="2">
        <dgm:presLayoutVars>
          <dgm:chMax val="0"/>
          <dgm:bulletEnabled val="1"/>
        </dgm:presLayoutVars>
      </dgm:prSet>
      <dgm:spPr/>
      <dgm:t>
        <a:bodyPr/>
        <a:lstStyle/>
        <a:p>
          <a:endParaRPr lang="fr-FR"/>
        </a:p>
      </dgm:t>
    </dgm:pt>
  </dgm:ptLst>
  <dgm:cxnLst>
    <dgm:cxn modelId="{1796A6A9-D125-4EA4-BB78-A4CF608DDB4F}" srcId="{5D065BF5-E4F4-4C5A-9ED9-C032F170BDEB}" destId="{A4AB5F4B-3C50-4B86-9CDE-8EE37E17D1A3}" srcOrd="1" destOrd="0" parTransId="{05F5651E-F9D8-4E1C-A2C6-B66269F940C9}" sibTransId="{DF850350-908A-4710-ABF8-9675AC2406DA}"/>
    <dgm:cxn modelId="{CEAD2D1A-966D-4D3C-B8A0-DBEBE5C676BA}" srcId="{5D065BF5-E4F4-4C5A-9ED9-C032F170BDEB}" destId="{C2CACEA0-C5B7-4FB9-9B23-32D1A3B19001}" srcOrd="0" destOrd="0" parTransId="{F3A45519-DBAE-469E-AE3F-F3BDADC73420}" sibTransId="{E1B20BE5-1587-499B-875A-8B5C9868D6BF}"/>
    <dgm:cxn modelId="{17C221D8-2342-4D9E-BA2F-85920EC8B4E8}" type="presOf" srcId="{A4AB5F4B-3C50-4B86-9CDE-8EE37E17D1A3}" destId="{CD0AB60E-8B4B-40F2-A606-C107173C35A6}" srcOrd="0" destOrd="0" presId="urn:microsoft.com/office/officeart/2005/8/layout/vList2"/>
    <dgm:cxn modelId="{1065B92F-374F-4A29-96EA-19FE3D73395F}" type="presOf" srcId="{C2CACEA0-C5B7-4FB9-9B23-32D1A3B19001}" destId="{E05C1A2D-265A-4670-8FE6-1FDE943F61C8}" srcOrd="0" destOrd="0" presId="urn:microsoft.com/office/officeart/2005/8/layout/vList2"/>
    <dgm:cxn modelId="{5D42A04F-8DE9-4D0B-B388-83D47D6BF866}" type="presOf" srcId="{5D065BF5-E4F4-4C5A-9ED9-C032F170BDEB}" destId="{6ED79332-EC82-4612-8E8F-857A79446F19}" srcOrd="0" destOrd="0" presId="urn:microsoft.com/office/officeart/2005/8/layout/vList2"/>
    <dgm:cxn modelId="{847768C0-691D-4887-BD94-C1C7C2C4FCF7}" type="presParOf" srcId="{6ED79332-EC82-4612-8E8F-857A79446F19}" destId="{E05C1A2D-265A-4670-8FE6-1FDE943F61C8}" srcOrd="0" destOrd="0" presId="urn:microsoft.com/office/officeart/2005/8/layout/vList2"/>
    <dgm:cxn modelId="{A7794928-E767-4F77-9859-FAB8026366BB}" type="presParOf" srcId="{6ED79332-EC82-4612-8E8F-857A79446F19}" destId="{662F3F5E-FC75-468C-8F87-33153E8F6FE9}" srcOrd="1" destOrd="0" presId="urn:microsoft.com/office/officeart/2005/8/layout/vList2"/>
    <dgm:cxn modelId="{CB4843F7-B9F8-448D-8CD4-239844F7BF69}" type="presParOf" srcId="{6ED79332-EC82-4612-8E8F-857A79446F19}" destId="{CD0AB60E-8B4B-40F2-A606-C107173C35A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682AC4-D6CE-4D46-B321-1B8D5C1C185D}" type="doc">
      <dgm:prSet loTypeId="urn:microsoft.com/office/officeart/2009/3/layout/SubStepProcess" loCatId="process" qsTypeId="urn:microsoft.com/office/officeart/2005/8/quickstyle/simple3" qsCatId="simple" csTypeId="urn:microsoft.com/office/officeart/2005/8/colors/accent1_2" csCatId="accent1" phldr="1"/>
      <dgm:spPr/>
      <dgm:t>
        <a:bodyPr/>
        <a:lstStyle/>
        <a:p>
          <a:endParaRPr lang="fr-FR"/>
        </a:p>
      </dgm:t>
    </dgm:pt>
    <dgm:pt modelId="{5717CE82-F57E-4C74-B0BB-08E38E9D53B6}">
      <dgm:prSet custT="1"/>
      <dgm:spPr>
        <a:solidFill>
          <a:schemeClr val="accent2"/>
        </a:solidFill>
      </dgm:spPr>
      <dgm:t>
        <a:bodyPr/>
        <a:lstStyle/>
        <a:p>
          <a:pPr rtl="0"/>
          <a:r>
            <a:rPr lang="en-US" sz="1800" b="1" dirty="0" smtClean="0">
              <a:solidFill>
                <a:schemeClr val="tx2"/>
              </a:solidFill>
            </a:rPr>
            <a:t>Objectives</a:t>
          </a:r>
          <a:endParaRPr lang="fr-FR" sz="1800" dirty="0">
            <a:solidFill>
              <a:schemeClr val="tx2"/>
            </a:solidFill>
          </a:endParaRPr>
        </a:p>
      </dgm:t>
    </dgm:pt>
    <dgm:pt modelId="{CFBF2A24-6244-489A-8ABD-AFEF6B1F1E42}" type="parTrans" cxnId="{B4A69D47-5920-40E0-B454-2EA9E6898EFC}">
      <dgm:prSet/>
      <dgm:spPr/>
      <dgm:t>
        <a:bodyPr/>
        <a:lstStyle/>
        <a:p>
          <a:endParaRPr lang="fr-FR"/>
        </a:p>
      </dgm:t>
    </dgm:pt>
    <dgm:pt modelId="{153170AF-13C8-43B0-8D9C-DC1F53384A97}" type="sibTrans" cxnId="{B4A69D47-5920-40E0-B454-2EA9E6898EFC}">
      <dgm:prSet/>
      <dgm:spPr/>
      <dgm:t>
        <a:bodyPr/>
        <a:lstStyle/>
        <a:p>
          <a:endParaRPr lang="fr-FR"/>
        </a:p>
      </dgm:t>
    </dgm:pt>
    <dgm:pt modelId="{212696D7-5DA4-475B-BCEC-2202F12D3A9D}">
      <dgm:prSet custT="1"/>
      <dgm:spPr>
        <a:solidFill>
          <a:schemeClr val="accent3">
            <a:lumMod val="40000"/>
            <a:lumOff val="60000"/>
          </a:schemeClr>
        </a:solidFill>
      </dgm:spPr>
      <dgm:t>
        <a:bodyPr/>
        <a:lstStyle/>
        <a:p>
          <a:pPr algn="just" rtl="0"/>
          <a:r>
            <a:rPr lang="en-US" sz="1800" b="1" dirty="0" smtClean="0">
              <a:solidFill>
                <a:srgbClr val="0070C0"/>
              </a:solidFill>
            </a:rPr>
            <a:t>Promote a modern, sustainable and vibrant bioenergy sector in ECOWAS region by creating an enabling environment that can unlock the potential by removing the institutional, legal, financial, social, environmental and capacity gaps and barriers</a:t>
          </a:r>
          <a:r>
            <a:rPr lang="en-US" sz="1400" b="1" dirty="0" smtClean="0"/>
            <a:t>. </a:t>
          </a:r>
          <a:endParaRPr lang="fr-FR" sz="1400" dirty="0"/>
        </a:p>
      </dgm:t>
    </dgm:pt>
    <dgm:pt modelId="{872A6685-F62F-4389-844D-4C6CF18C1C16}" type="parTrans" cxnId="{FAD1A7DD-B600-4D43-917A-966F0CD74198}">
      <dgm:prSet/>
      <dgm:spPr/>
      <dgm:t>
        <a:bodyPr/>
        <a:lstStyle/>
        <a:p>
          <a:endParaRPr lang="fr-FR"/>
        </a:p>
      </dgm:t>
    </dgm:pt>
    <dgm:pt modelId="{9044EBA5-6BA7-4491-A283-6F5B597110A9}" type="sibTrans" cxnId="{FAD1A7DD-B600-4D43-917A-966F0CD74198}">
      <dgm:prSet/>
      <dgm:spPr/>
      <dgm:t>
        <a:bodyPr/>
        <a:lstStyle/>
        <a:p>
          <a:endParaRPr lang="fr-FR"/>
        </a:p>
      </dgm:t>
    </dgm:pt>
    <dgm:pt modelId="{4E0564DF-6A2C-4C01-B6DE-C4B4AE20C46C}">
      <dgm:prSet custT="1"/>
      <dgm:spPr/>
      <dgm:t>
        <a:bodyPr/>
        <a:lstStyle/>
        <a:p>
          <a:pPr algn="just" rtl="0"/>
          <a:r>
            <a:rPr lang="en-US" sz="1800" b="1" dirty="0" smtClean="0">
              <a:solidFill>
                <a:srgbClr val="0070C0"/>
              </a:solidFill>
            </a:rPr>
            <a:t>Addressing the needs and constraints of the governments, the private sector and the local communities in using existing resources such as household and agro processing wastes and residues. </a:t>
          </a:r>
          <a:endParaRPr lang="fr-FR" sz="1800" b="1" dirty="0">
            <a:solidFill>
              <a:srgbClr val="0070C0"/>
            </a:solidFill>
          </a:endParaRPr>
        </a:p>
      </dgm:t>
    </dgm:pt>
    <dgm:pt modelId="{CB34AFD3-8AD0-41D5-B0DF-E1DFA3DAB5AA}" type="parTrans" cxnId="{0C4044E2-DC9C-4502-9E28-78F658D7E9C5}">
      <dgm:prSet/>
      <dgm:spPr/>
      <dgm:t>
        <a:bodyPr/>
        <a:lstStyle/>
        <a:p>
          <a:endParaRPr lang="fr-FR"/>
        </a:p>
      </dgm:t>
    </dgm:pt>
    <dgm:pt modelId="{2763B905-1254-4C9D-A236-76D3A37D89F2}" type="sibTrans" cxnId="{0C4044E2-DC9C-4502-9E28-78F658D7E9C5}">
      <dgm:prSet/>
      <dgm:spPr/>
      <dgm:t>
        <a:bodyPr/>
        <a:lstStyle/>
        <a:p>
          <a:endParaRPr lang="fr-FR"/>
        </a:p>
      </dgm:t>
    </dgm:pt>
    <dgm:pt modelId="{CA8A513C-BF0B-420F-8FEE-F1991FDA7487}">
      <dgm:prSet custT="1"/>
      <dgm:spPr/>
      <dgm:t>
        <a:bodyPr/>
        <a:lstStyle/>
        <a:p>
          <a:pPr algn="just" rtl="0"/>
          <a:r>
            <a:rPr lang="en-US" sz="1800" b="1" dirty="0" smtClean="0">
              <a:solidFill>
                <a:srgbClr val="0070C0"/>
              </a:solidFill>
            </a:rPr>
            <a:t>Encourage the utilization of the Bioenergy resources to provide sustainable energy access to its population prior to any attempt to export the resources.</a:t>
          </a:r>
          <a:endParaRPr lang="fr-FR" sz="1800" b="1" dirty="0">
            <a:solidFill>
              <a:srgbClr val="0070C0"/>
            </a:solidFill>
          </a:endParaRPr>
        </a:p>
      </dgm:t>
    </dgm:pt>
    <dgm:pt modelId="{63DE512D-2BCF-406A-9F34-6E4FE9D9D763}" type="parTrans" cxnId="{8A17F2CC-AAE3-4701-8779-E59173855EAF}">
      <dgm:prSet/>
      <dgm:spPr/>
      <dgm:t>
        <a:bodyPr/>
        <a:lstStyle/>
        <a:p>
          <a:endParaRPr lang="fr-FR"/>
        </a:p>
      </dgm:t>
    </dgm:pt>
    <dgm:pt modelId="{7E1ABE79-DD31-4023-A8B2-01DA766A06A0}" type="sibTrans" cxnId="{8A17F2CC-AAE3-4701-8779-E59173855EAF}">
      <dgm:prSet/>
      <dgm:spPr/>
      <dgm:t>
        <a:bodyPr/>
        <a:lstStyle/>
        <a:p>
          <a:endParaRPr lang="fr-FR"/>
        </a:p>
      </dgm:t>
    </dgm:pt>
    <dgm:pt modelId="{48E7F9CE-98AC-4841-BB5A-F8F7EF1C889E}" type="pres">
      <dgm:prSet presAssocID="{37682AC4-D6CE-4D46-B321-1B8D5C1C185D}" presName="Name0" presStyleCnt="0">
        <dgm:presLayoutVars>
          <dgm:chMax val="7"/>
          <dgm:dir/>
          <dgm:animOne val="branch"/>
        </dgm:presLayoutVars>
      </dgm:prSet>
      <dgm:spPr/>
      <dgm:t>
        <a:bodyPr/>
        <a:lstStyle/>
        <a:p>
          <a:endParaRPr lang="fr-FR"/>
        </a:p>
      </dgm:t>
    </dgm:pt>
    <dgm:pt modelId="{93D45FAA-9C40-44D3-8811-56A141E36AB0}" type="pres">
      <dgm:prSet presAssocID="{5717CE82-F57E-4C74-B0BB-08E38E9D53B6}" presName="parTx1" presStyleLbl="node1" presStyleIdx="0" presStyleCnt="1" custScaleX="28380" custLinFactNeighborX="8684" custLinFactNeighborY="71"/>
      <dgm:spPr/>
      <dgm:t>
        <a:bodyPr/>
        <a:lstStyle/>
        <a:p>
          <a:endParaRPr lang="fr-FR"/>
        </a:p>
      </dgm:t>
    </dgm:pt>
    <dgm:pt modelId="{2677F2FD-A06F-4A93-8176-38886EB03F3D}" type="pres">
      <dgm:prSet presAssocID="{5717CE82-F57E-4C74-B0BB-08E38E9D53B6}" presName="spPre1" presStyleCnt="0"/>
      <dgm:spPr/>
    </dgm:pt>
    <dgm:pt modelId="{751674D9-DCB3-4355-9EDB-3ECF019CEABC}" type="pres">
      <dgm:prSet presAssocID="{5717CE82-F57E-4C74-B0BB-08E38E9D53B6}" presName="chLin1" presStyleCnt="0"/>
      <dgm:spPr/>
    </dgm:pt>
    <dgm:pt modelId="{366CB917-5778-4C07-AB3A-94B966023546}" type="pres">
      <dgm:prSet presAssocID="{872A6685-F62F-4389-844D-4C6CF18C1C16}" presName="Name11" presStyleLbl="parChTrans1D1" presStyleIdx="0" presStyleCnt="6"/>
      <dgm:spPr/>
    </dgm:pt>
    <dgm:pt modelId="{E85C753C-CB57-4CD8-84C8-570ABE5CA2F4}" type="pres">
      <dgm:prSet presAssocID="{212696D7-5DA4-475B-BCEC-2202F12D3A9D}" presName="txAndLines1" presStyleCnt="0"/>
      <dgm:spPr/>
    </dgm:pt>
    <dgm:pt modelId="{BE313F4E-6AD5-47A2-980A-2F29197AD4B4}" type="pres">
      <dgm:prSet presAssocID="{212696D7-5DA4-475B-BCEC-2202F12D3A9D}" presName="anchor1" presStyleCnt="0"/>
      <dgm:spPr/>
    </dgm:pt>
    <dgm:pt modelId="{A026D2F6-07FF-4C34-B942-5676A9A184AB}" type="pres">
      <dgm:prSet presAssocID="{212696D7-5DA4-475B-BCEC-2202F12D3A9D}" presName="backup1" presStyleCnt="0"/>
      <dgm:spPr/>
    </dgm:pt>
    <dgm:pt modelId="{F88EE089-046B-4364-8DA2-9BF908CA1392}" type="pres">
      <dgm:prSet presAssocID="{212696D7-5DA4-475B-BCEC-2202F12D3A9D}" presName="preLine1" presStyleLbl="parChTrans1D1" presStyleIdx="1" presStyleCnt="6"/>
      <dgm:spPr/>
    </dgm:pt>
    <dgm:pt modelId="{FD5A427B-A5DD-429C-826B-2EC5D62C2779}" type="pres">
      <dgm:prSet presAssocID="{212696D7-5DA4-475B-BCEC-2202F12D3A9D}" presName="desTx1" presStyleLbl="revTx" presStyleIdx="0" presStyleCnt="0" custScaleX="128246">
        <dgm:presLayoutVars>
          <dgm:bulletEnabled val="1"/>
        </dgm:presLayoutVars>
      </dgm:prSet>
      <dgm:spPr/>
      <dgm:t>
        <a:bodyPr/>
        <a:lstStyle/>
        <a:p>
          <a:endParaRPr lang="fr-FR"/>
        </a:p>
      </dgm:t>
    </dgm:pt>
    <dgm:pt modelId="{246879B0-8FE4-481F-AE1A-E117B6A4249D}" type="pres">
      <dgm:prSet presAssocID="{CB34AFD3-8AD0-41D5-B0DF-E1DFA3DAB5AA}" presName="Name11" presStyleLbl="parChTrans1D1" presStyleIdx="2" presStyleCnt="6"/>
      <dgm:spPr/>
    </dgm:pt>
    <dgm:pt modelId="{5DC1C424-0884-4364-88BD-6C6729CFE7CB}" type="pres">
      <dgm:prSet presAssocID="{4E0564DF-6A2C-4C01-B6DE-C4B4AE20C46C}" presName="txAndLines1" presStyleCnt="0"/>
      <dgm:spPr/>
    </dgm:pt>
    <dgm:pt modelId="{E3779AF5-E390-4DDE-9C09-DD30CF968305}" type="pres">
      <dgm:prSet presAssocID="{4E0564DF-6A2C-4C01-B6DE-C4B4AE20C46C}" presName="anchor1" presStyleCnt="0"/>
      <dgm:spPr/>
    </dgm:pt>
    <dgm:pt modelId="{925F8E4F-BBDC-4392-8915-4EE6E8883B25}" type="pres">
      <dgm:prSet presAssocID="{4E0564DF-6A2C-4C01-B6DE-C4B4AE20C46C}" presName="backup1" presStyleCnt="0"/>
      <dgm:spPr/>
    </dgm:pt>
    <dgm:pt modelId="{CE5EC202-C82C-4497-B51B-9905924F4D2C}" type="pres">
      <dgm:prSet presAssocID="{4E0564DF-6A2C-4C01-B6DE-C4B4AE20C46C}" presName="preLine1" presStyleLbl="parChTrans1D1" presStyleIdx="3" presStyleCnt="6"/>
      <dgm:spPr/>
    </dgm:pt>
    <dgm:pt modelId="{BB9A7165-6B99-4454-9507-A29527EAC4D6}" type="pres">
      <dgm:prSet presAssocID="{4E0564DF-6A2C-4C01-B6DE-C4B4AE20C46C}" presName="desTx1" presStyleLbl="revTx" presStyleIdx="0" presStyleCnt="0" custScaleX="131810">
        <dgm:presLayoutVars>
          <dgm:bulletEnabled val="1"/>
        </dgm:presLayoutVars>
      </dgm:prSet>
      <dgm:spPr/>
      <dgm:t>
        <a:bodyPr/>
        <a:lstStyle/>
        <a:p>
          <a:endParaRPr lang="fr-FR"/>
        </a:p>
      </dgm:t>
    </dgm:pt>
    <dgm:pt modelId="{1FBD569B-3D85-4356-8459-221011945945}" type="pres">
      <dgm:prSet presAssocID="{63DE512D-2BCF-406A-9F34-6E4FE9D9D763}" presName="Name11" presStyleLbl="parChTrans1D1" presStyleIdx="4" presStyleCnt="6"/>
      <dgm:spPr/>
    </dgm:pt>
    <dgm:pt modelId="{95021C44-3F99-494F-B248-0FFF3CD2C5DC}" type="pres">
      <dgm:prSet presAssocID="{CA8A513C-BF0B-420F-8FEE-F1991FDA7487}" presName="txAndLines1" presStyleCnt="0"/>
      <dgm:spPr/>
    </dgm:pt>
    <dgm:pt modelId="{97965825-493B-4BF6-A364-A96A29386E35}" type="pres">
      <dgm:prSet presAssocID="{CA8A513C-BF0B-420F-8FEE-F1991FDA7487}" presName="anchor1" presStyleCnt="0"/>
      <dgm:spPr/>
    </dgm:pt>
    <dgm:pt modelId="{A0947F7D-1775-43E8-A2AC-FA1CC4C88109}" type="pres">
      <dgm:prSet presAssocID="{CA8A513C-BF0B-420F-8FEE-F1991FDA7487}" presName="backup1" presStyleCnt="0"/>
      <dgm:spPr/>
    </dgm:pt>
    <dgm:pt modelId="{5F2DE64A-6384-4530-9CD1-F641875A5674}" type="pres">
      <dgm:prSet presAssocID="{CA8A513C-BF0B-420F-8FEE-F1991FDA7487}" presName="preLine1" presStyleLbl="parChTrans1D1" presStyleIdx="5" presStyleCnt="6"/>
      <dgm:spPr/>
    </dgm:pt>
    <dgm:pt modelId="{611E3549-FB85-40DF-B161-70BD82BEDB43}" type="pres">
      <dgm:prSet presAssocID="{CA8A513C-BF0B-420F-8FEE-F1991FDA7487}" presName="desTx1" presStyleLbl="revTx" presStyleIdx="0" presStyleCnt="0" custScaleX="122973">
        <dgm:presLayoutVars>
          <dgm:bulletEnabled val="1"/>
        </dgm:presLayoutVars>
      </dgm:prSet>
      <dgm:spPr/>
      <dgm:t>
        <a:bodyPr/>
        <a:lstStyle/>
        <a:p>
          <a:endParaRPr lang="fr-FR"/>
        </a:p>
      </dgm:t>
    </dgm:pt>
  </dgm:ptLst>
  <dgm:cxnLst>
    <dgm:cxn modelId="{506D78BF-2560-4C07-813A-B93C0318BD2F}" type="presOf" srcId="{CA8A513C-BF0B-420F-8FEE-F1991FDA7487}" destId="{611E3549-FB85-40DF-B161-70BD82BEDB43}" srcOrd="0" destOrd="0" presId="urn:microsoft.com/office/officeart/2009/3/layout/SubStepProcess"/>
    <dgm:cxn modelId="{0C4044E2-DC9C-4502-9E28-78F658D7E9C5}" srcId="{5717CE82-F57E-4C74-B0BB-08E38E9D53B6}" destId="{4E0564DF-6A2C-4C01-B6DE-C4B4AE20C46C}" srcOrd="1" destOrd="0" parTransId="{CB34AFD3-8AD0-41D5-B0DF-E1DFA3DAB5AA}" sibTransId="{2763B905-1254-4C9D-A236-76D3A37D89F2}"/>
    <dgm:cxn modelId="{B2FFEFFB-2A44-4A52-A4B7-4D61C48720E6}" type="presOf" srcId="{4E0564DF-6A2C-4C01-B6DE-C4B4AE20C46C}" destId="{BB9A7165-6B99-4454-9507-A29527EAC4D6}" srcOrd="0" destOrd="0" presId="urn:microsoft.com/office/officeart/2009/3/layout/SubStepProcess"/>
    <dgm:cxn modelId="{B4A69D47-5920-40E0-B454-2EA9E6898EFC}" srcId="{37682AC4-D6CE-4D46-B321-1B8D5C1C185D}" destId="{5717CE82-F57E-4C74-B0BB-08E38E9D53B6}" srcOrd="0" destOrd="0" parTransId="{CFBF2A24-6244-489A-8ABD-AFEF6B1F1E42}" sibTransId="{153170AF-13C8-43B0-8D9C-DC1F53384A97}"/>
    <dgm:cxn modelId="{FAD1A7DD-B600-4D43-917A-966F0CD74198}" srcId="{5717CE82-F57E-4C74-B0BB-08E38E9D53B6}" destId="{212696D7-5DA4-475B-BCEC-2202F12D3A9D}" srcOrd="0" destOrd="0" parTransId="{872A6685-F62F-4389-844D-4C6CF18C1C16}" sibTransId="{9044EBA5-6BA7-4491-A283-6F5B597110A9}"/>
    <dgm:cxn modelId="{8A17F2CC-AAE3-4701-8779-E59173855EAF}" srcId="{5717CE82-F57E-4C74-B0BB-08E38E9D53B6}" destId="{CA8A513C-BF0B-420F-8FEE-F1991FDA7487}" srcOrd="2" destOrd="0" parTransId="{63DE512D-2BCF-406A-9F34-6E4FE9D9D763}" sibTransId="{7E1ABE79-DD31-4023-A8B2-01DA766A06A0}"/>
    <dgm:cxn modelId="{FBCB0DE2-BB26-423C-A5C6-7B66964F86ED}" type="presOf" srcId="{37682AC4-D6CE-4D46-B321-1B8D5C1C185D}" destId="{48E7F9CE-98AC-4841-BB5A-F8F7EF1C889E}" srcOrd="0" destOrd="0" presId="urn:microsoft.com/office/officeart/2009/3/layout/SubStepProcess"/>
    <dgm:cxn modelId="{ECF9A023-2DC3-439F-B203-2F38E28B3C09}" type="presOf" srcId="{5717CE82-F57E-4C74-B0BB-08E38E9D53B6}" destId="{93D45FAA-9C40-44D3-8811-56A141E36AB0}" srcOrd="0" destOrd="0" presId="urn:microsoft.com/office/officeart/2009/3/layout/SubStepProcess"/>
    <dgm:cxn modelId="{CB4EF44A-D896-41D6-B627-8B12DD9C5AE3}" type="presOf" srcId="{212696D7-5DA4-475B-BCEC-2202F12D3A9D}" destId="{FD5A427B-A5DD-429C-826B-2EC5D62C2779}" srcOrd="0" destOrd="0" presId="urn:microsoft.com/office/officeart/2009/3/layout/SubStepProcess"/>
    <dgm:cxn modelId="{2FB6EEE5-E0E3-4C3F-90C5-C428065C5F17}" type="presParOf" srcId="{48E7F9CE-98AC-4841-BB5A-F8F7EF1C889E}" destId="{93D45FAA-9C40-44D3-8811-56A141E36AB0}" srcOrd="0" destOrd="0" presId="urn:microsoft.com/office/officeart/2009/3/layout/SubStepProcess"/>
    <dgm:cxn modelId="{4064E8D0-F258-436A-B183-05F9C8BC7738}" type="presParOf" srcId="{48E7F9CE-98AC-4841-BB5A-F8F7EF1C889E}" destId="{2677F2FD-A06F-4A93-8176-38886EB03F3D}" srcOrd="1" destOrd="0" presId="urn:microsoft.com/office/officeart/2009/3/layout/SubStepProcess"/>
    <dgm:cxn modelId="{9E42483E-22D1-4287-A740-74F07DBFEEFF}" type="presParOf" srcId="{48E7F9CE-98AC-4841-BB5A-F8F7EF1C889E}" destId="{751674D9-DCB3-4355-9EDB-3ECF019CEABC}" srcOrd="2" destOrd="0" presId="urn:microsoft.com/office/officeart/2009/3/layout/SubStepProcess"/>
    <dgm:cxn modelId="{DAE4D590-AF39-4F52-9F23-CD0B5ADAB5F0}" type="presParOf" srcId="{751674D9-DCB3-4355-9EDB-3ECF019CEABC}" destId="{366CB917-5778-4C07-AB3A-94B966023546}" srcOrd="0" destOrd="0" presId="urn:microsoft.com/office/officeart/2009/3/layout/SubStepProcess"/>
    <dgm:cxn modelId="{87E1D1D7-9822-4F6D-ACAD-459FCA46E1E4}" type="presParOf" srcId="{751674D9-DCB3-4355-9EDB-3ECF019CEABC}" destId="{E85C753C-CB57-4CD8-84C8-570ABE5CA2F4}" srcOrd="1" destOrd="0" presId="urn:microsoft.com/office/officeart/2009/3/layout/SubStepProcess"/>
    <dgm:cxn modelId="{3C7C1170-DA3F-48FF-8581-15FEF9280334}" type="presParOf" srcId="{E85C753C-CB57-4CD8-84C8-570ABE5CA2F4}" destId="{BE313F4E-6AD5-47A2-980A-2F29197AD4B4}" srcOrd="0" destOrd="0" presId="urn:microsoft.com/office/officeart/2009/3/layout/SubStepProcess"/>
    <dgm:cxn modelId="{83823CE2-5A77-4E37-A912-2CC4A5022B6B}" type="presParOf" srcId="{E85C753C-CB57-4CD8-84C8-570ABE5CA2F4}" destId="{A026D2F6-07FF-4C34-B942-5676A9A184AB}" srcOrd="1" destOrd="0" presId="urn:microsoft.com/office/officeart/2009/3/layout/SubStepProcess"/>
    <dgm:cxn modelId="{46C15B23-0A18-4218-A2F5-E2D2CED00F4C}" type="presParOf" srcId="{E85C753C-CB57-4CD8-84C8-570ABE5CA2F4}" destId="{F88EE089-046B-4364-8DA2-9BF908CA1392}" srcOrd="2" destOrd="0" presId="urn:microsoft.com/office/officeart/2009/3/layout/SubStepProcess"/>
    <dgm:cxn modelId="{6240E7FB-2B35-4150-9183-8D31D04EC737}" type="presParOf" srcId="{E85C753C-CB57-4CD8-84C8-570ABE5CA2F4}" destId="{FD5A427B-A5DD-429C-826B-2EC5D62C2779}" srcOrd="3" destOrd="0" presId="urn:microsoft.com/office/officeart/2009/3/layout/SubStepProcess"/>
    <dgm:cxn modelId="{8E62D298-ACCA-44A3-B4FB-8FBCA285A83B}" type="presParOf" srcId="{751674D9-DCB3-4355-9EDB-3ECF019CEABC}" destId="{246879B0-8FE4-481F-AE1A-E117B6A4249D}" srcOrd="2" destOrd="0" presId="urn:microsoft.com/office/officeart/2009/3/layout/SubStepProcess"/>
    <dgm:cxn modelId="{BD6073F1-A4DD-42AF-BB91-FBB3713CF544}" type="presParOf" srcId="{751674D9-DCB3-4355-9EDB-3ECF019CEABC}" destId="{5DC1C424-0884-4364-88BD-6C6729CFE7CB}" srcOrd="3" destOrd="0" presId="urn:microsoft.com/office/officeart/2009/3/layout/SubStepProcess"/>
    <dgm:cxn modelId="{89FDF169-A490-4F7F-972C-3D77A2B67D45}" type="presParOf" srcId="{5DC1C424-0884-4364-88BD-6C6729CFE7CB}" destId="{E3779AF5-E390-4DDE-9C09-DD30CF968305}" srcOrd="0" destOrd="0" presId="urn:microsoft.com/office/officeart/2009/3/layout/SubStepProcess"/>
    <dgm:cxn modelId="{9DAB899A-5675-40F6-B9DF-386B55A57262}" type="presParOf" srcId="{5DC1C424-0884-4364-88BD-6C6729CFE7CB}" destId="{925F8E4F-BBDC-4392-8915-4EE6E8883B25}" srcOrd="1" destOrd="0" presId="urn:microsoft.com/office/officeart/2009/3/layout/SubStepProcess"/>
    <dgm:cxn modelId="{706951EC-AE7E-4928-A98D-5BACDDDF441C}" type="presParOf" srcId="{5DC1C424-0884-4364-88BD-6C6729CFE7CB}" destId="{CE5EC202-C82C-4497-B51B-9905924F4D2C}" srcOrd="2" destOrd="0" presId="urn:microsoft.com/office/officeart/2009/3/layout/SubStepProcess"/>
    <dgm:cxn modelId="{8DE5C097-85FA-47F8-9032-A903EDB5A681}" type="presParOf" srcId="{5DC1C424-0884-4364-88BD-6C6729CFE7CB}" destId="{BB9A7165-6B99-4454-9507-A29527EAC4D6}" srcOrd="3" destOrd="0" presId="urn:microsoft.com/office/officeart/2009/3/layout/SubStepProcess"/>
    <dgm:cxn modelId="{6E815858-A61E-4D51-A55B-9A5A254ED860}" type="presParOf" srcId="{751674D9-DCB3-4355-9EDB-3ECF019CEABC}" destId="{1FBD569B-3D85-4356-8459-221011945945}" srcOrd="4" destOrd="0" presId="urn:microsoft.com/office/officeart/2009/3/layout/SubStepProcess"/>
    <dgm:cxn modelId="{8C865F19-9E5E-47EF-A4D0-D018D4E491B2}" type="presParOf" srcId="{751674D9-DCB3-4355-9EDB-3ECF019CEABC}" destId="{95021C44-3F99-494F-B248-0FFF3CD2C5DC}" srcOrd="5" destOrd="0" presId="urn:microsoft.com/office/officeart/2009/3/layout/SubStepProcess"/>
    <dgm:cxn modelId="{7B9891D2-9555-47EF-98DE-ED01CA4B35DE}" type="presParOf" srcId="{95021C44-3F99-494F-B248-0FFF3CD2C5DC}" destId="{97965825-493B-4BF6-A364-A96A29386E35}" srcOrd="0" destOrd="0" presId="urn:microsoft.com/office/officeart/2009/3/layout/SubStepProcess"/>
    <dgm:cxn modelId="{DC2F11A7-7EC7-4F0B-B3D1-6247225C80C4}" type="presParOf" srcId="{95021C44-3F99-494F-B248-0FFF3CD2C5DC}" destId="{A0947F7D-1775-43E8-A2AC-FA1CC4C88109}" srcOrd="1" destOrd="0" presId="urn:microsoft.com/office/officeart/2009/3/layout/SubStepProcess"/>
    <dgm:cxn modelId="{9A09409C-D3C6-42A9-8ABE-A2331F2A4A72}" type="presParOf" srcId="{95021C44-3F99-494F-B248-0FFF3CD2C5DC}" destId="{5F2DE64A-6384-4530-9CD1-F641875A5674}" srcOrd="2" destOrd="0" presId="urn:microsoft.com/office/officeart/2009/3/layout/SubStepProcess"/>
    <dgm:cxn modelId="{186B57F6-84E6-4BEE-BFD0-8714525A3C16}" type="presParOf" srcId="{95021C44-3F99-494F-B248-0FFF3CD2C5DC}" destId="{611E3549-FB85-40DF-B161-70BD82BEDB43}" srcOrd="3" destOrd="0" presId="urn:microsoft.com/office/officeart/2009/3/layout/SubStepProcess"/>
  </dgm:cxnLst>
  <dgm:bg>
    <a:solidFill>
      <a:schemeClr val="accent3">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9CF77D1-3FA4-4A7F-BDCC-AD40D55A01A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9A769E22-57F3-4C43-89A2-D72B180B3225}">
      <dgm:prSet custT="1"/>
      <dgm:spPr>
        <a:solidFill>
          <a:schemeClr val="accent2"/>
        </a:solidFill>
      </dgm:spPr>
      <dgm:t>
        <a:bodyPr/>
        <a:lstStyle/>
        <a:p>
          <a:pPr rtl="0"/>
          <a:r>
            <a:rPr lang="en-GB" sz="2000" dirty="0" smtClean="0"/>
            <a:t>What are the expected impacts of Universal access to clean, safe and affordable cooking energy, including 20% of LPG users ?. </a:t>
          </a:r>
        </a:p>
      </dgm:t>
    </dgm:pt>
    <dgm:pt modelId="{F29AB031-479D-4F91-AEED-24413B280E1B}" type="parTrans" cxnId="{CC673111-70CD-473F-B46A-B8C46171A9C9}">
      <dgm:prSet/>
      <dgm:spPr/>
      <dgm:t>
        <a:bodyPr/>
        <a:lstStyle/>
        <a:p>
          <a:endParaRPr lang="fr-FR"/>
        </a:p>
      </dgm:t>
    </dgm:pt>
    <dgm:pt modelId="{EE2EF1AC-3808-4344-91A7-33C4F8FD2825}" type="sibTrans" cxnId="{CC673111-70CD-473F-B46A-B8C46171A9C9}">
      <dgm:prSet/>
      <dgm:spPr/>
      <dgm:t>
        <a:bodyPr/>
        <a:lstStyle/>
        <a:p>
          <a:endParaRPr lang="fr-FR"/>
        </a:p>
      </dgm:t>
    </dgm:pt>
    <dgm:pt modelId="{624D242E-7BBE-4486-88DE-E233EEE01C31}">
      <dgm:prSet/>
      <dgm:spPr>
        <a:solidFill>
          <a:schemeClr val="accent3">
            <a:lumMod val="40000"/>
            <a:lumOff val="60000"/>
            <a:alpha val="90000"/>
          </a:schemeClr>
        </a:solidFill>
      </dgm:spPr>
      <dgm:t>
        <a:bodyPr/>
        <a:lstStyle/>
        <a:p>
          <a:pPr rtl="0"/>
          <a:r>
            <a:rPr lang="en-GB" dirty="0" smtClean="0">
              <a:solidFill>
                <a:srgbClr val="0070C0"/>
              </a:solidFill>
            </a:rPr>
            <a:t>over 10 million of additional household users of LPG as primary fuel as compared to 2012, </a:t>
          </a:r>
          <a:endParaRPr lang="fr-FR" dirty="0">
            <a:solidFill>
              <a:srgbClr val="0070C0"/>
            </a:solidFill>
          </a:endParaRPr>
        </a:p>
      </dgm:t>
    </dgm:pt>
    <dgm:pt modelId="{CD3CC6BF-B649-40D6-93CF-F7BFE3E56ACA}" type="parTrans" cxnId="{B6B7ECD8-9B2A-460B-B00A-AEE7E394550B}">
      <dgm:prSet/>
      <dgm:spPr/>
      <dgm:t>
        <a:bodyPr/>
        <a:lstStyle/>
        <a:p>
          <a:endParaRPr lang="fr-FR"/>
        </a:p>
      </dgm:t>
    </dgm:pt>
    <dgm:pt modelId="{C2186B1E-C5B1-41DC-A17C-304FFB226343}" type="sibTrans" cxnId="{B6B7ECD8-9B2A-460B-B00A-AEE7E394550B}">
      <dgm:prSet/>
      <dgm:spPr/>
      <dgm:t>
        <a:bodyPr/>
        <a:lstStyle/>
        <a:p>
          <a:endParaRPr lang="fr-FR"/>
        </a:p>
      </dgm:t>
    </dgm:pt>
    <dgm:pt modelId="{5452FA68-0589-48BD-8B2F-B3E49516F77F}">
      <dgm:prSet/>
      <dgm:spPr>
        <a:solidFill>
          <a:schemeClr val="accent3">
            <a:lumMod val="40000"/>
            <a:lumOff val="60000"/>
            <a:alpha val="90000"/>
          </a:schemeClr>
        </a:solidFill>
      </dgm:spPr>
      <dgm:t>
        <a:bodyPr/>
        <a:lstStyle/>
        <a:p>
          <a:pPr rtl="0"/>
          <a:r>
            <a:rPr lang="en-GB" dirty="0" smtClean="0">
              <a:solidFill>
                <a:srgbClr val="0070C0"/>
              </a:solidFill>
            </a:rPr>
            <a:t>15 million additional households using ICS as main cooking device and/or sustainable biomass fuel as primary fuel, </a:t>
          </a:r>
          <a:endParaRPr lang="fr-FR" dirty="0">
            <a:solidFill>
              <a:srgbClr val="0070C0"/>
            </a:solidFill>
          </a:endParaRPr>
        </a:p>
      </dgm:t>
    </dgm:pt>
    <dgm:pt modelId="{13C01A5B-96E3-41F5-B478-816F0F82537F}" type="parTrans" cxnId="{C2895F78-A794-4D11-8D27-5A8D90022962}">
      <dgm:prSet/>
      <dgm:spPr/>
      <dgm:t>
        <a:bodyPr/>
        <a:lstStyle/>
        <a:p>
          <a:endParaRPr lang="fr-FR"/>
        </a:p>
      </dgm:t>
    </dgm:pt>
    <dgm:pt modelId="{3CD02180-CCB8-40E9-BBE0-D70BF40B0C9A}" type="sibTrans" cxnId="{C2895F78-A794-4D11-8D27-5A8D90022962}">
      <dgm:prSet/>
      <dgm:spPr/>
      <dgm:t>
        <a:bodyPr/>
        <a:lstStyle/>
        <a:p>
          <a:endParaRPr lang="fr-FR"/>
        </a:p>
      </dgm:t>
    </dgm:pt>
    <dgm:pt modelId="{9E862144-658B-4326-9901-8E7480A86673}">
      <dgm:prSet/>
      <dgm:spPr>
        <a:solidFill>
          <a:schemeClr val="accent3">
            <a:lumMod val="40000"/>
            <a:lumOff val="60000"/>
            <a:alpha val="90000"/>
          </a:schemeClr>
        </a:solidFill>
      </dgm:spPr>
      <dgm:t>
        <a:bodyPr/>
        <a:lstStyle/>
        <a:p>
          <a:pPr rtl="0"/>
          <a:r>
            <a:rPr lang="en-GB" dirty="0" smtClean="0">
              <a:solidFill>
                <a:srgbClr val="0070C0"/>
              </a:solidFill>
            </a:rPr>
            <a:t>700 million tons of wood saved between 2012 and 2020 e.g. 18 billion USD </a:t>
          </a:r>
          <a:endParaRPr lang="fr-FR" dirty="0">
            <a:solidFill>
              <a:srgbClr val="0070C0"/>
            </a:solidFill>
          </a:endParaRPr>
        </a:p>
      </dgm:t>
    </dgm:pt>
    <dgm:pt modelId="{A64E57D8-F1EC-424B-9136-E37975DDAECF}" type="parTrans" cxnId="{0DDA341C-5293-4AE7-9DBD-79F5084847A5}">
      <dgm:prSet/>
      <dgm:spPr/>
      <dgm:t>
        <a:bodyPr/>
        <a:lstStyle/>
        <a:p>
          <a:endParaRPr lang="fr-FR"/>
        </a:p>
      </dgm:t>
    </dgm:pt>
    <dgm:pt modelId="{DEDFC101-49AD-4802-99AE-0812046F5335}" type="sibTrans" cxnId="{0DDA341C-5293-4AE7-9DBD-79F5084847A5}">
      <dgm:prSet/>
      <dgm:spPr/>
      <dgm:t>
        <a:bodyPr/>
        <a:lstStyle/>
        <a:p>
          <a:endParaRPr lang="fr-FR"/>
        </a:p>
      </dgm:t>
    </dgm:pt>
    <dgm:pt modelId="{5BEA2166-ADB4-477F-8189-2742024F9F15}">
      <dgm:prSet/>
      <dgm:spPr>
        <a:solidFill>
          <a:schemeClr val="accent3">
            <a:lumMod val="40000"/>
            <a:lumOff val="60000"/>
            <a:alpha val="90000"/>
          </a:schemeClr>
        </a:solidFill>
      </dgm:spPr>
      <dgm:t>
        <a:bodyPr/>
        <a:lstStyle/>
        <a:p>
          <a:pPr rtl="0"/>
          <a:r>
            <a:rPr lang="en-GB" dirty="0" smtClean="0">
              <a:solidFill>
                <a:srgbClr val="0070C0"/>
              </a:solidFill>
            </a:rPr>
            <a:t>26 % of electricity from Renewable Energy source (2,425 MW) in the region; of which 634 MW is generated from biomass residues or dedicated plantations with the deployment of various technologies and application including</a:t>
          </a:r>
          <a:endParaRPr lang="fr-FR" dirty="0">
            <a:solidFill>
              <a:srgbClr val="0070C0"/>
            </a:solidFill>
          </a:endParaRPr>
        </a:p>
      </dgm:t>
    </dgm:pt>
    <dgm:pt modelId="{B8F78F05-7EB8-4D61-9479-D3F37B5BA302}" type="parTrans" cxnId="{66524035-2BC4-4D95-88FB-8989A7B6330B}">
      <dgm:prSet/>
      <dgm:spPr/>
      <dgm:t>
        <a:bodyPr/>
        <a:lstStyle/>
        <a:p>
          <a:endParaRPr lang="fr-FR"/>
        </a:p>
      </dgm:t>
    </dgm:pt>
    <dgm:pt modelId="{F4E5D43C-9366-40E0-9DC1-FAD44CB5FB79}" type="sibTrans" cxnId="{66524035-2BC4-4D95-88FB-8989A7B6330B}">
      <dgm:prSet/>
      <dgm:spPr/>
      <dgm:t>
        <a:bodyPr/>
        <a:lstStyle/>
        <a:p>
          <a:endParaRPr lang="fr-FR"/>
        </a:p>
      </dgm:t>
    </dgm:pt>
    <dgm:pt modelId="{BB4C69F3-2691-4AD5-9768-7820AD606C6A}" type="pres">
      <dgm:prSet presAssocID="{89CF77D1-3FA4-4A7F-BDCC-AD40D55A01A1}" presName="Name0" presStyleCnt="0">
        <dgm:presLayoutVars>
          <dgm:dir/>
          <dgm:animLvl val="lvl"/>
          <dgm:resizeHandles val="exact"/>
        </dgm:presLayoutVars>
      </dgm:prSet>
      <dgm:spPr/>
      <dgm:t>
        <a:bodyPr/>
        <a:lstStyle/>
        <a:p>
          <a:endParaRPr lang="fr-FR"/>
        </a:p>
      </dgm:t>
    </dgm:pt>
    <dgm:pt modelId="{7E454177-E7B2-4305-BE28-9EC7F5E0A0EF}" type="pres">
      <dgm:prSet presAssocID="{9A769E22-57F3-4C43-89A2-D72B180B3225}" presName="composite" presStyleCnt="0"/>
      <dgm:spPr/>
    </dgm:pt>
    <dgm:pt modelId="{37583547-4293-4C32-BB63-1C0A5369563A}" type="pres">
      <dgm:prSet presAssocID="{9A769E22-57F3-4C43-89A2-D72B180B3225}" presName="parTx" presStyleLbl="alignNode1" presStyleIdx="0" presStyleCnt="1">
        <dgm:presLayoutVars>
          <dgm:chMax val="0"/>
          <dgm:chPref val="0"/>
          <dgm:bulletEnabled val="1"/>
        </dgm:presLayoutVars>
      </dgm:prSet>
      <dgm:spPr/>
      <dgm:t>
        <a:bodyPr/>
        <a:lstStyle/>
        <a:p>
          <a:endParaRPr lang="fr-FR"/>
        </a:p>
      </dgm:t>
    </dgm:pt>
    <dgm:pt modelId="{30C7C901-BAE0-4BDF-A520-F5EF73E0E957}" type="pres">
      <dgm:prSet presAssocID="{9A769E22-57F3-4C43-89A2-D72B180B3225}" presName="desTx" presStyleLbl="alignAccFollowNode1" presStyleIdx="0" presStyleCnt="1">
        <dgm:presLayoutVars>
          <dgm:bulletEnabled val="1"/>
        </dgm:presLayoutVars>
      </dgm:prSet>
      <dgm:spPr/>
      <dgm:t>
        <a:bodyPr/>
        <a:lstStyle/>
        <a:p>
          <a:endParaRPr lang="fr-FR"/>
        </a:p>
      </dgm:t>
    </dgm:pt>
  </dgm:ptLst>
  <dgm:cxnLst>
    <dgm:cxn modelId="{B6B7ECD8-9B2A-460B-B00A-AEE7E394550B}" srcId="{9A769E22-57F3-4C43-89A2-D72B180B3225}" destId="{624D242E-7BBE-4486-88DE-E233EEE01C31}" srcOrd="0" destOrd="0" parTransId="{CD3CC6BF-B649-40D6-93CF-F7BFE3E56ACA}" sibTransId="{C2186B1E-C5B1-41DC-A17C-304FFB226343}"/>
    <dgm:cxn modelId="{80B2378B-D7E7-43F1-8A11-AF86CAB2C1CF}" type="presOf" srcId="{624D242E-7BBE-4486-88DE-E233EEE01C31}" destId="{30C7C901-BAE0-4BDF-A520-F5EF73E0E957}" srcOrd="0" destOrd="0" presId="urn:microsoft.com/office/officeart/2005/8/layout/hList1"/>
    <dgm:cxn modelId="{978F80FE-F675-4E62-B837-49D5697E28F4}" type="presOf" srcId="{9A769E22-57F3-4C43-89A2-D72B180B3225}" destId="{37583547-4293-4C32-BB63-1C0A5369563A}" srcOrd="0" destOrd="0" presId="urn:microsoft.com/office/officeart/2005/8/layout/hList1"/>
    <dgm:cxn modelId="{D82ACAAF-DD8B-44B0-BA01-4C25694653B1}" type="presOf" srcId="{9E862144-658B-4326-9901-8E7480A86673}" destId="{30C7C901-BAE0-4BDF-A520-F5EF73E0E957}" srcOrd="0" destOrd="2" presId="urn:microsoft.com/office/officeart/2005/8/layout/hList1"/>
    <dgm:cxn modelId="{08A5BD08-4CCD-46FC-97A9-E031B457FE15}" type="presOf" srcId="{5BEA2166-ADB4-477F-8189-2742024F9F15}" destId="{30C7C901-BAE0-4BDF-A520-F5EF73E0E957}" srcOrd="0" destOrd="3" presId="urn:microsoft.com/office/officeart/2005/8/layout/hList1"/>
    <dgm:cxn modelId="{CC673111-70CD-473F-B46A-B8C46171A9C9}" srcId="{89CF77D1-3FA4-4A7F-BDCC-AD40D55A01A1}" destId="{9A769E22-57F3-4C43-89A2-D72B180B3225}" srcOrd="0" destOrd="0" parTransId="{F29AB031-479D-4F91-AEED-24413B280E1B}" sibTransId="{EE2EF1AC-3808-4344-91A7-33C4F8FD2825}"/>
    <dgm:cxn modelId="{A423778D-4A36-4902-ADEF-4F23596505CA}" type="presOf" srcId="{89CF77D1-3FA4-4A7F-BDCC-AD40D55A01A1}" destId="{BB4C69F3-2691-4AD5-9768-7820AD606C6A}" srcOrd="0" destOrd="0" presId="urn:microsoft.com/office/officeart/2005/8/layout/hList1"/>
    <dgm:cxn modelId="{C2895F78-A794-4D11-8D27-5A8D90022962}" srcId="{9A769E22-57F3-4C43-89A2-D72B180B3225}" destId="{5452FA68-0589-48BD-8B2F-B3E49516F77F}" srcOrd="1" destOrd="0" parTransId="{13C01A5B-96E3-41F5-B478-816F0F82537F}" sibTransId="{3CD02180-CCB8-40E9-BBE0-D70BF40B0C9A}"/>
    <dgm:cxn modelId="{B90B8617-71C8-4583-B375-29BA20E8887F}" type="presOf" srcId="{5452FA68-0589-48BD-8B2F-B3E49516F77F}" destId="{30C7C901-BAE0-4BDF-A520-F5EF73E0E957}" srcOrd="0" destOrd="1" presId="urn:microsoft.com/office/officeart/2005/8/layout/hList1"/>
    <dgm:cxn modelId="{66524035-2BC4-4D95-88FB-8989A7B6330B}" srcId="{9A769E22-57F3-4C43-89A2-D72B180B3225}" destId="{5BEA2166-ADB4-477F-8189-2742024F9F15}" srcOrd="3" destOrd="0" parTransId="{B8F78F05-7EB8-4D61-9479-D3F37B5BA302}" sibTransId="{F4E5D43C-9366-40E0-9DC1-FAD44CB5FB79}"/>
    <dgm:cxn modelId="{0DDA341C-5293-4AE7-9DBD-79F5084847A5}" srcId="{9A769E22-57F3-4C43-89A2-D72B180B3225}" destId="{9E862144-658B-4326-9901-8E7480A86673}" srcOrd="2" destOrd="0" parTransId="{A64E57D8-F1EC-424B-9136-E37975DDAECF}" sibTransId="{DEDFC101-49AD-4802-99AE-0812046F5335}"/>
    <dgm:cxn modelId="{BBCF04DD-45D2-4AD7-B8CC-04F52BEEA6FA}" type="presParOf" srcId="{BB4C69F3-2691-4AD5-9768-7820AD606C6A}" destId="{7E454177-E7B2-4305-BE28-9EC7F5E0A0EF}" srcOrd="0" destOrd="0" presId="urn:microsoft.com/office/officeart/2005/8/layout/hList1"/>
    <dgm:cxn modelId="{98AC872A-55F3-4D84-A7A0-5359912B197D}" type="presParOf" srcId="{7E454177-E7B2-4305-BE28-9EC7F5E0A0EF}" destId="{37583547-4293-4C32-BB63-1C0A5369563A}" srcOrd="0" destOrd="0" presId="urn:microsoft.com/office/officeart/2005/8/layout/hList1"/>
    <dgm:cxn modelId="{8535BBEE-B35C-4394-BA7A-AB3FFEB6D465}" type="presParOf" srcId="{7E454177-E7B2-4305-BE28-9EC7F5E0A0EF}" destId="{30C7C901-BAE0-4BDF-A520-F5EF73E0E95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12320F-8E72-40CD-A435-758D5DD040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B7EA0913-C695-4A3F-A553-03075FDC515F}">
      <dgm:prSet custT="1"/>
      <dgm:spPr>
        <a:solidFill>
          <a:schemeClr val="accent2"/>
        </a:solidFill>
      </dgm:spPr>
      <dgm:t>
        <a:bodyPr/>
        <a:lstStyle/>
        <a:p>
          <a:pPr rtl="0"/>
          <a:r>
            <a:rPr lang="en-GB" sz="1800" dirty="0" smtClean="0"/>
            <a:t>What are the expected impact of universal access to clean, safe and affordable cooking energy, including 26% of LPG users and 100% of improved </a:t>
          </a:r>
          <a:r>
            <a:rPr lang="en-GB" sz="1800" dirty="0" err="1" smtClean="0"/>
            <a:t>cookstoves</a:t>
          </a:r>
          <a:r>
            <a:rPr lang="en-GB" sz="1800" dirty="0" smtClean="0"/>
            <a:t> (ICS) and/or sustainable biomass fuels users. </a:t>
          </a:r>
          <a:endParaRPr lang="fr-FR" sz="1800" dirty="0"/>
        </a:p>
      </dgm:t>
    </dgm:pt>
    <dgm:pt modelId="{E4C29A2D-DF46-401E-A092-42B1ABEACF85}" type="parTrans" cxnId="{5E179095-A318-4C38-8148-EC75E034E206}">
      <dgm:prSet/>
      <dgm:spPr/>
      <dgm:t>
        <a:bodyPr/>
        <a:lstStyle/>
        <a:p>
          <a:endParaRPr lang="fr-FR"/>
        </a:p>
      </dgm:t>
    </dgm:pt>
    <dgm:pt modelId="{3B534C88-CDC1-4669-91DB-9BEDCCBDBF4E}" type="sibTrans" cxnId="{5E179095-A318-4C38-8148-EC75E034E206}">
      <dgm:prSet/>
      <dgm:spPr/>
      <dgm:t>
        <a:bodyPr/>
        <a:lstStyle/>
        <a:p>
          <a:endParaRPr lang="fr-FR"/>
        </a:p>
      </dgm:t>
    </dgm:pt>
    <dgm:pt modelId="{E1612772-806F-48A8-876B-3DC0C55C66F9}">
      <dgm:prSet/>
      <dgm:spPr>
        <a:solidFill>
          <a:schemeClr val="accent3">
            <a:lumMod val="40000"/>
            <a:lumOff val="60000"/>
          </a:schemeClr>
        </a:solidFill>
      </dgm:spPr>
      <dgm:t>
        <a:bodyPr/>
        <a:lstStyle/>
        <a:p>
          <a:pPr rtl="0"/>
          <a:r>
            <a:rPr lang="en-GB" dirty="0" smtClean="0">
              <a:solidFill>
                <a:srgbClr val="0070C0"/>
              </a:solidFill>
            </a:rPr>
            <a:t>3 billion tons of wood saved between 2012 and 2030. </a:t>
          </a:r>
          <a:endParaRPr lang="fr-FR" dirty="0">
            <a:solidFill>
              <a:srgbClr val="0070C0"/>
            </a:solidFill>
          </a:endParaRPr>
        </a:p>
      </dgm:t>
    </dgm:pt>
    <dgm:pt modelId="{97148059-FDEF-4B16-853B-6EF9750BBB0A}" type="parTrans" cxnId="{1353ABAE-0EDE-4411-8B39-147E5C21A5CA}">
      <dgm:prSet/>
      <dgm:spPr/>
      <dgm:t>
        <a:bodyPr/>
        <a:lstStyle/>
        <a:p>
          <a:endParaRPr lang="fr-FR"/>
        </a:p>
      </dgm:t>
    </dgm:pt>
    <dgm:pt modelId="{84C173D3-32A3-4D6F-A4CC-397B80893184}" type="sibTrans" cxnId="{1353ABAE-0EDE-4411-8B39-147E5C21A5CA}">
      <dgm:prSet/>
      <dgm:spPr/>
      <dgm:t>
        <a:bodyPr/>
        <a:lstStyle/>
        <a:p>
          <a:endParaRPr lang="fr-FR"/>
        </a:p>
      </dgm:t>
    </dgm:pt>
    <dgm:pt modelId="{E830DF5D-E21E-4AB9-A060-663F83451BCE}">
      <dgm:prSet/>
      <dgm:spPr>
        <a:solidFill>
          <a:schemeClr val="accent3">
            <a:lumMod val="40000"/>
            <a:lumOff val="60000"/>
          </a:schemeClr>
        </a:solidFill>
      </dgm:spPr>
      <dgm:t>
        <a:bodyPr/>
        <a:lstStyle/>
        <a:p>
          <a:pPr rtl="0"/>
          <a:r>
            <a:rPr lang="en-US" dirty="0" smtClean="0">
              <a:solidFill>
                <a:srgbClr val="0070C0"/>
              </a:solidFill>
            </a:rPr>
            <a:t>Electricity from biomass will account for </a:t>
          </a:r>
          <a:r>
            <a:rPr lang="en-GB" dirty="0" smtClean="0">
              <a:solidFill>
                <a:srgbClr val="0070C0"/>
              </a:solidFill>
            </a:rPr>
            <a:t>5 % of the total installed capacity in the region, which corresponds respectively to 686 MW by 2020 (28% of RE capacity) and 2008 MW (13% of RE Capacity) by 2030.</a:t>
          </a:r>
          <a:endParaRPr lang="fr-FR" dirty="0">
            <a:solidFill>
              <a:srgbClr val="0070C0"/>
            </a:solidFill>
          </a:endParaRPr>
        </a:p>
      </dgm:t>
    </dgm:pt>
    <dgm:pt modelId="{20E5C36E-E51D-4737-9CBE-655A913B3328}" type="parTrans" cxnId="{F794A385-F73E-4213-9119-7AE233E9B49F}">
      <dgm:prSet/>
      <dgm:spPr/>
      <dgm:t>
        <a:bodyPr/>
        <a:lstStyle/>
        <a:p>
          <a:endParaRPr lang="fr-FR"/>
        </a:p>
      </dgm:t>
    </dgm:pt>
    <dgm:pt modelId="{F4B4061B-78FF-4784-9E7C-7D5397509B1F}" type="sibTrans" cxnId="{F794A385-F73E-4213-9119-7AE233E9B49F}">
      <dgm:prSet/>
      <dgm:spPr/>
      <dgm:t>
        <a:bodyPr/>
        <a:lstStyle/>
        <a:p>
          <a:endParaRPr lang="fr-FR"/>
        </a:p>
      </dgm:t>
    </dgm:pt>
    <dgm:pt modelId="{00DA2149-A955-4352-A6F4-86494A60196C}" type="pres">
      <dgm:prSet presAssocID="{D912320F-8E72-40CD-A435-758D5DD040C7}" presName="linear" presStyleCnt="0">
        <dgm:presLayoutVars>
          <dgm:animLvl val="lvl"/>
          <dgm:resizeHandles val="exact"/>
        </dgm:presLayoutVars>
      </dgm:prSet>
      <dgm:spPr/>
      <dgm:t>
        <a:bodyPr/>
        <a:lstStyle/>
        <a:p>
          <a:endParaRPr lang="fr-FR"/>
        </a:p>
      </dgm:t>
    </dgm:pt>
    <dgm:pt modelId="{4F2E8A73-42A9-4D30-B793-19B49A474645}" type="pres">
      <dgm:prSet presAssocID="{B7EA0913-C695-4A3F-A553-03075FDC515F}" presName="parentText" presStyleLbl="node1" presStyleIdx="0" presStyleCnt="1">
        <dgm:presLayoutVars>
          <dgm:chMax val="0"/>
          <dgm:bulletEnabled val="1"/>
        </dgm:presLayoutVars>
      </dgm:prSet>
      <dgm:spPr/>
      <dgm:t>
        <a:bodyPr/>
        <a:lstStyle/>
        <a:p>
          <a:endParaRPr lang="fr-FR"/>
        </a:p>
      </dgm:t>
    </dgm:pt>
    <dgm:pt modelId="{36EE11F6-5FE4-4706-A02B-F00BB9B22108}" type="pres">
      <dgm:prSet presAssocID="{B7EA0913-C695-4A3F-A553-03075FDC515F}" presName="childText" presStyleLbl="revTx" presStyleIdx="0" presStyleCnt="1">
        <dgm:presLayoutVars>
          <dgm:bulletEnabled val="1"/>
        </dgm:presLayoutVars>
      </dgm:prSet>
      <dgm:spPr/>
      <dgm:t>
        <a:bodyPr/>
        <a:lstStyle/>
        <a:p>
          <a:endParaRPr lang="fr-FR"/>
        </a:p>
      </dgm:t>
    </dgm:pt>
  </dgm:ptLst>
  <dgm:cxnLst>
    <dgm:cxn modelId="{1353ABAE-0EDE-4411-8B39-147E5C21A5CA}" srcId="{B7EA0913-C695-4A3F-A553-03075FDC515F}" destId="{E1612772-806F-48A8-876B-3DC0C55C66F9}" srcOrd="0" destOrd="0" parTransId="{97148059-FDEF-4B16-853B-6EF9750BBB0A}" sibTransId="{84C173D3-32A3-4D6F-A4CC-397B80893184}"/>
    <dgm:cxn modelId="{AD7E99C5-77E6-4B4D-8E8D-446C8252E9C8}" type="presOf" srcId="{E830DF5D-E21E-4AB9-A060-663F83451BCE}" destId="{36EE11F6-5FE4-4706-A02B-F00BB9B22108}" srcOrd="0" destOrd="1" presId="urn:microsoft.com/office/officeart/2005/8/layout/vList2"/>
    <dgm:cxn modelId="{5FE0D523-FA08-4774-A931-FB9C87A9810B}" type="presOf" srcId="{D912320F-8E72-40CD-A435-758D5DD040C7}" destId="{00DA2149-A955-4352-A6F4-86494A60196C}" srcOrd="0" destOrd="0" presId="urn:microsoft.com/office/officeart/2005/8/layout/vList2"/>
    <dgm:cxn modelId="{5939F263-D57C-4E07-BBFF-2BB20059D011}" type="presOf" srcId="{B7EA0913-C695-4A3F-A553-03075FDC515F}" destId="{4F2E8A73-42A9-4D30-B793-19B49A474645}" srcOrd="0" destOrd="0" presId="urn:microsoft.com/office/officeart/2005/8/layout/vList2"/>
    <dgm:cxn modelId="{5E179095-A318-4C38-8148-EC75E034E206}" srcId="{D912320F-8E72-40CD-A435-758D5DD040C7}" destId="{B7EA0913-C695-4A3F-A553-03075FDC515F}" srcOrd="0" destOrd="0" parTransId="{E4C29A2D-DF46-401E-A092-42B1ABEACF85}" sibTransId="{3B534C88-CDC1-4669-91DB-9BEDCCBDBF4E}"/>
    <dgm:cxn modelId="{F794A385-F73E-4213-9119-7AE233E9B49F}" srcId="{B7EA0913-C695-4A3F-A553-03075FDC515F}" destId="{E830DF5D-E21E-4AB9-A060-663F83451BCE}" srcOrd="1" destOrd="0" parTransId="{20E5C36E-E51D-4737-9CBE-655A913B3328}" sibTransId="{F4B4061B-78FF-4784-9E7C-7D5397509B1F}"/>
    <dgm:cxn modelId="{9D11B3F0-EC7C-4590-BDE2-1C311C984861}" type="presOf" srcId="{E1612772-806F-48A8-876B-3DC0C55C66F9}" destId="{36EE11F6-5FE4-4706-A02B-F00BB9B22108}" srcOrd="0" destOrd="0" presId="urn:microsoft.com/office/officeart/2005/8/layout/vList2"/>
    <dgm:cxn modelId="{93278179-E04E-4BC8-AEF5-6A524CB55B72}" type="presParOf" srcId="{00DA2149-A955-4352-A6F4-86494A60196C}" destId="{4F2E8A73-42A9-4D30-B793-19B49A474645}" srcOrd="0" destOrd="0" presId="urn:microsoft.com/office/officeart/2005/8/layout/vList2"/>
    <dgm:cxn modelId="{8F7359B9-D0AA-4732-B66F-9499D4814CB3}" type="presParOf" srcId="{00DA2149-A955-4352-A6F4-86494A60196C}" destId="{36EE11F6-5FE4-4706-A02B-F00BB9B2210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3E040-A06A-411A-BF40-B5592B64272B}">
      <dsp:nvSpPr>
        <dsp:cNvPr id="0" name=""/>
        <dsp:cNvSpPr/>
      </dsp:nvSpPr>
      <dsp:spPr>
        <a:xfrm>
          <a:off x="846" y="211857"/>
          <a:ext cx="1624518" cy="649807"/>
        </a:xfrm>
        <a:prstGeom prst="chevron">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endParaRPr lang="en-US" sz="1200" kern="1200">
            <a:solidFill>
              <a:sysClr val="window" lastClr="FFFFFF"/>
            </a:solidFill>
            <a:latin typeface="Calibri"/>
            <a:ea typeface="+mn-ea"/>
            <a:cs typeface="+mn-cs"/>
          </a:endParaRPr>
        </a:p>
        <a:p>
          <a:pPr lvl="0" algn="ctr" defTabSz="533400">
            <a:lnSpc>
              <a:spcPct val="90000"/>
            </a:lnSpc>
            <a:spcBef>
              <a:spcPct val="0"/>
            </a:spcBef>
            <a:spcAft>
              <a:spcPct val="35000"/>
            </a:spcAft>
          </a:pPr>
          <a:r>
            <a:rPr lang="en-US" sz="1200" kern="1200">
              <a:solidFill>
                <a:sysClr val="window" lastClr="FFFFFF"/>
              </a:solidFill>
              <a:latin typeface="Calibri"/>
              <a:ea typeface="+mn-ea"/>
              <a:cs typeface="+mn-cs"/>
            </a:rPr>
            <a:t>Vision</a:t>
          </a:r>
          <a:br>
            <a:rPr lang="en-US" sz="1200" kern="1200">
              <a:solidFill>
                <a:sysClr val="window" lastClr="FFFFFF"/>
              </a:solidFill>
              <a:latin typeface="Calibri"/>
              <a:ea typeface="+mn-ea"/>
              <a:cs typeface="+mn-cs"/>
            </a:rPr>
          </a:br>
          <a:endParaRPr lang="en-US" sz="1200" kern="1200">
            <a:solidFill>
              <a:sysClr val="window" lastClr="FFFFFF"/>
            </a:solidFill>
            <a:latin typeface="Calibri"/>
            <a:ea typeface="+mn-ea"/>
            <a:cs typeface="+mn-cs"/>
          </a:endParaRPr>
        </a:p>
      </dsp:txBody>
      <dsp:txXfrm>
        <a:off x="325750" y="211857"/>
        <a:ext cx="974711" cy="649807"/>
      </dsp:txXfrm>
    </dsp:sp>
    <dsp:sp modelId="{9578BB5E-2D7A-498A-884E-B7097281C86A}">
      <dsp:nvSpPr>
        <dsp:cNvPr id="0" name=""/>
        <dsp:cNvSpPr/>
      </dsp:nvSpPr>
      <dsp:spPr>
        <a:xfrm>
          <a:off x="1462913" y="211857"/>
          <a:ext cx="1624518" cy="649807"/>
        </a:xfrm>
        <a:prstGeom prst="chevron">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Calibri"/>
              <a:ea typeface="+mn-ea"/>
              <a:cs typeface="+mn-cs"/>
            </a:rPr>
            <a:t>Objectives</a:t>
          </a:r>
        </a:p>
      </dsp:txBody>
      <dsp:txXfrm>
        <a:off x="1787817" y="211857"/>
        <a:ext cx="974711" cy="649807"/>
      </dsp:txXfrm>
    </dsp:sp>
    <dsp:sp modelId="{B81426B2-2262-4999-BC12-D4B96E3A1F9E}">
      <dsp:nvSpPr>
        <dsp:cNvPr id="0" name=""/>
        <dsp:cNvSpPr/>
      </dsp:nvSpPr>
      <dsp:spPr>
        <a:xfrm>
          <a:off x="2924979" y="211857"/>
          <a:ext cx="1985698" cy="649807"/>
        </a:xfrm>
        <a:prstGeom prst="chevron">
          <a:avLst/>
        </a:prstGeo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a:solidFill>
                <a:sysClr val="window" lastClr="FFFFFF"/>
              </a:solidFill>
              <a:latin typeface="Calibri"/>
              <a:ea typeface="+mn-ea"/>
              <a:cs typeface="+mn-cs"/>
            </a:rPr>
            <a:t>Implementation Strategies</a:t>
          </a:r>
        </a:p>
      </dsp:txBody>
      <dsp:txXfrm>
        <a:off x="3249883" y="211857"/>
        <a:ext cx="1335891" cy="649807"/>
      </dsp:txXfrm>
    </dsp:sp>
    <dsp:sp modelId="{CE8B0ECF-48D5-4E2A-B480-432CA3E6BD11}">
      <dsp:nvSpPr>
        <dsp:cNvPr id="0" name=""/>
        <dsp:cNvSpPr/>
      </dsp:nvSpPr>
      <dsp:spPr>
        <a:xfrm>
          <a:off x="4748226" y="211857"/>
          <a:ext cx="1624518" cy="649807"/>
        </a:xfrm>
        <a:prstGeom prst="chevron">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a:solidFill>
                <a:sysClr val="window" lastClr="FFFFFF"/>
              </a:solidFill>
              <a:latin typeface="Calibri"/>
              <a:ea typeface="+mn-ea"/>
              <a:cs typeface="+mn-cs"/>
            </a:rPr>
            <a:t>Monitoring &amp; Evaluation</a:t>
          </a:r>
        </a:p>
      </dsp:txBody>
      <dsp:txXfrm>
        <a:off x="5073130" y="211857"/>
        <a:ext cx="974711" cy="64980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7944D-11B8-4B9D-B109-9E7F0CD23C34}">
      <dsp:nvSpPr>
        <dsp:cNvPr id="0" name=""/>
        <dsp:cNvSpPr/>
      </dsp:nvSpPr>
      <dsp:spPr>
        <a:xfrm rot="5400000">
          <a:off x="2642008" y="-255397"/>
          <a:ext cx="4756150" cy="5266944"/>
        </a:xfrm>
        <a:prstGeom prst="round2SameRect">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rtl="0">
            <a:lnSpc>
              <a:spcPct val="90000"/>
            </a:lnSpc>
            <a:spcBef>
              <a:spcPct val="0"/>
            </a:spcBef>
            <a:spcAft>
              <a:spcPct val="15000"/>
            </a:spcAft>
            <a:buChar char="••"/>
          </a:pPr>
          <a:r>
            <a:rPr lang="en-GB" sz="3100" kern="1200" dirty="0" smtClean="0">
              <a:solidFill>
                <a:srgbClr val="0070C0"/>
              </a:solidFill>
            </a:rPr>
            <a:t>The ECOWAS UEMOA White Paper </a:t>
          </a:r>
          <a:endParaRPr lang="fr-FR" sz="3100" kern="1200" dirty="0">
            <a:solidFill>
              <a:srgbClr val="0070C0"/>
            </a:solidFill>
          </a:endParaRPr>
        </a:p>
        <a:p>
          <a:pPr marL="285750" lvl="1" indent="-285750" algn="l" defTabSz="1377950" rtl="0">
            <a:lnSpc>
              <a:spcPct val="90000"/>
            </a:lnSpc>
            <a:spcBef>
              <a:spcPct val="0"/>
            </a:spcBef>
            <a:spcAft>
              <a:spcPct val="15000"/>
            </a:spcAft>
            <a:buChar char="••"/>
          </a:pPr>
          <a:r>
            <a:rPr lang="en-GB" sz="3100" kern="1200" dirty="0" smtClean="0">
              <a:solidFill>
                <a:srgbClr val="0070C0"/>
              </a:solidFill>
            </a:rPr>
            <a:t>EREP</a:t>
          </a:r>
          <a:endParaRPr lang="fr-FR" sz="3100" kern="1200" dirty="0">
            <a:solidFill>
              <a:srgbClr val="0070C0"/>
            </a:solidFill>
          </a:endParaRPr>
        </a:p>
        <a:p>
          <a:pPr marL="285750" lvl="1" indent="-285750" algn="l" defTabSz="1377950" rtl="0">
            <a:lnSpc>
              <a:spcPct val="90000"/>
            </a:lnSpc>
            <a:spcBef>
              <a:spcPct val="0"/>
            </a:spcBef>
            <a:spcAft>
              <a:spcPct val="15000"/>
            </a:spcAft>
            <a:buChar char="••"/>
          </a:pPr>
          <a:r>
            <a:rPr lang="en-GB" sz="3100" kern="1200" dirty="0" smtClean="0">
              <a:solidFill>
                <a:srgbClr val="0070C0"/>
              </a:solidFill>
            </a:rPr>
            <a:t>EEEP</a:t>
          </a:r>
          <a:endParaRPr lang="fr-FR" sz="3100" kern="1200" dirty="0">
            <a:solidFill>
              <a:srgbClr val="0070C0"/>
            </a:solidFill>
          </a:endParaRPr>
        </a:p>
        <a:p>
          <a:pPr marL="285750" lvl="1" indent="-285750" algn="l" defTabSz="1377950" rtl="0">
            <a:lnSpc>
              <a:spcPct val="90000"/>
            </a:lnSpc>
            <a:spcBef>
              <a:spcPct val="0"/>
            </a:spcBef>
            <a:spcAft>
              <a:spcPct val="15000"/>
            </a:spcAft>
            <a:buChar char="••"/>
          </a:pPr>
          <a:r>
            <a:rPr lang="en-GB" sz="3100" kern="1200" dirty="0" smtClean="0">
              <a:solidFill>
                <a:srgbClr val="0070C0"/>
              </a:solidFill>
            </a:rPr>
            <a:t>ECOWAS Bioenergy Strategy Framework, </a:t>
          </a:r>
          <a:endParaRPr lang="fr-FR" sz="3100" kern="1200" dirty="0">
            <a:solidFill>
              <a:srgbClr val="0070C0"/>
            </a:solidFill>
          </a:endParaRPr>
        </a:p>
        <a:p>
          <a:pPr marL="285750" lvl="1" indent="-285750" algn="l" defTabSz="1377950" rtl="0">
            <a:lnSpc>
              <a:spcPct val="90000"/>
            </a:lnSpc>
            <a:spcBef>
              <a:spcPct val="0"/>
            </a:spcBef>
            <a:spcAft>
              <a:spcPct val="15000"/>
            </a:spcAft>
            <a:buChar char="••"/>
          </a:pPr>
          <a:r>
            <a:rPr lang="en-GB" sz="3100" kern="1200" dirty="0" smtClean="0">
              <a:solidFill>
                <a:srgbClr val="0070C0"/>
              </a:solidFill>
            </a:rPr>
            <a:t>Pan African Bioenergy Policy Framework and Guidelines. </a:t>
          </a:r>
          <a:endParaRPr lang="fr-FR" sz="3100" kern="1200" dirty="0">
            <a:solidFill>
              <a:srgbClr val="0070C0"/>
            </a:solidFill>
          </a:endParaRPr>
        </a:p>
      </dsp:txBody>
      <dsp:txXfrm rot="-5400000">
        <a:off x="2386611" y="232176"/>
        <a:ext cx="5034768" cy="4291798"/>
      </dsp:txXfrm>
    </dsp:sp>
    <dsp:sp modelId="{6D92067C-2610-431E-A100-DE248A8E155E}">
      <dsp:nvSpPr>
        <dsp:cNvPr id="0" name=""/>
        <dsp:cNvSpPr/>
      </dsp:nvSpPr>
      <dsp:spPr>
        <a:xfrm>
          <a:off x="442368" y="0"/>
          <a:ext cx="1810567" cy="4756150"/>
        </a:xfrm>
        <a:prstGeom prst="roundRect">
          <a:avLst/>
        </a:prstGeom>
        <a:solidFill>
          <a:schemeClr val="accent2"/>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b="1" kern="1200" dirty="0" smtClean="0">
              <a:solidFill>
                <a:schemeClr val="bg1">
                  <a:lumMod val="95000"/>
                </a:schemeClr>
              </a:solidFill>
            </a:rPr>
            <a:t>Alignment with existing policies</a:t>
          </a:r>
          <a:endParaRPr lang="fr-FR" sz="2600" b="1" kern="1200" dirty="0">
            <a:solidFill>
              <a:schemeClr val="bg1">
                <a:lumMod val="95000"/>
              </a:schemeClr>
            </a:solidFill>
          </a:endParaRPr>
        </a:p>
      </dsp:txBody>
      <dsp:txXfrm>
        <a:off x="530753" y="88385"/>
        <a:ext cx="1633797" cy="45793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51845-8BA2-46CE-84E9-EA7CC50E047D}">
      <dsp:nvSpPr>
        <dsp:cNvPr id="0" name=""/>
        <dsp:cNvSpPr/>
      </dsp:nvSpPr>
      <dsp:spPr>
        <a:xfrm>
          <a:off x="0" y="199579"/>
          <a:ext cx="8229600" cy="52767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b="1" kern="1200" smtClean="0"/>
            <a:t>Good governance</a:t>
          </a:r>
          <a:endParaRPr lang="fr-FR" sz="2200" kern="1200"/>
        </a:p>
      </dsp:txBody>
      <dsp:txXfrm>
        <a:off x="25759" y="225338"/>
        <a:ext cx="8178082" cy="476152"/>
      </dsp:txXfrm>
    </dsp:sp>
    <dsp:sp modelId="{0F66473E-4F4C-424A-8587-A2BBCF780568}">
      <dsp:nvSpPr>
        <dsp:cNvPr id="0" name=""/>
        <dsp:cNvSpPr/>
      </dsp:nvSpPr>
      <dsp:spPr>
        <a:xfrm>
          <a:off x="0" y="727250"/>
          <a:ext cx="8229600" cy="1958220"/>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GB" sz="1700" kern="1200" dirty="0" smtClean="0">
              <a:solidFill>
                <a:srgbClr val="0070C0"/>
              </a:solidFill>
            </a:rPr>
            <a:t>Strengthen and harmonizing forest and fiscal policies; </a:t>
          </a:r>
          <a:endParaRPr lang="fr-FR" sz="1700" kern="1200" dirty="0">
            <a:solidFill>
              <a:srgbClr val="0070C0"/>
            </a:solidFill>
          </a:endParaRPr>
        </a:p>
        <a:p>
          <a:pPr marL="171450" lvl="1" indent="-171450" algn="l" defTabSz="755650" rtl="0">
            <a:lnSpc>
              <a:spcPct val="90000"/>
            </a:lnSpc>
            <a:spcBef>
              <a:spcPct val="0"/>
            </a:spcBef>
            <a:spcAft>
              <a:spcPct val="20000"/>
            </a:spcAft>
            <a:buChar char="••"/>
          </a:pPr>
          <a:r>
            <a:rPr lang="en-GB" sz="1700" kern="1200" dirty="0" smtClean="0">
              <a:solidFill>
                <a:srgbClr val="0070C0"/>
              </a:solidFill>
            </a:rPr>
            <a:t>Decentralization and devolution of authority to rural communities; </a:t>
          </a:r>
          <a:endParaRPr lang="fr-FR" sz="1700" kern="1200" dirty="0">
            <a:solidFill>
              <a:srgbClr val="0070C0"/>
            </a:solidFill>
          </a:endParaRPr>
        </a:p>
        <a:p>
          <a:pPr marL="171450" lvl="1" indent="-171450" algn="l" defTabSz="755650" rtl="0">
            <a:lnSpc>
              <a:spcPct val="90000"/>
            </a:lnSpc>
            <a:spcBef>
              <a:spcPct val="0"/>
            </a:spcBef>
            <a:spcAft>
              <a:spcPct val="20000"/>
            </a:spcAft>
            <a:buChar char="••"/>
          </a:pPr>
          <a:r>
            <a:rPr lang="en-GB" sz="1700" kern="1200" dirty="0" smtClean="0">
              <a:solidFill>
                <a:srgbClr val="0070C0"/>
              </a:solidFill>
            </a:rPr>
            <a:t>Establishing mechanisms for broad stakeholder consultation and engagement; </a:t>
          </a:r>
          <a:endParaRPr lang="fr-FR" sz="1700" kern="1200" dirty="0">
            <a:solidFill>
              <a:srgbClr val="0070C0"/>
            </a:solidFill>
          </a:endParaRPr>
        </a:p>
        <a:p>
          <a:pPr marL="171450" lvl="1" indent="-171450" algn="l" defTabSz="755650" rtl="0">
            <a:lnSpc>
              <a:spcPct val="90000"/>
            </a:lnSpc>
            <a:spcBef>
              <a:spcPct val="0"/>
            </a:spcBef>
            <a:spcAft>
              <a:spcPct val="20000"/>
            </a:spcAft>
            <a:buChar char="••"/>
          </a:pPr>
          <a:r>
            <a:rPr lang="en-GB" sz="1700" kern="1200" dirty="0" smtClean="0">
              <a:solidFill>
                <a:srgbClr val="0070C0"/>
              </a:solidFill>
            </a:rPr>
            <a:t>Defining clear responsibilities for the stakeholders and transparent mechanisms to design, implement and monitor the bioenergy policy </a:t>
          </a:r>
          <a:endParaRPr lang="fr-FR" sz="1700" kern="1200" dirty="0">
            <a:solidFill>
              <a:srgbClr val="0070C0"/>
            </a:solidFill>
          </a:endParaRPr>
        </a:p>
        <a:p>
          <a:pPr marL="171450" lvl="1" indent="-171450" algn="l" defTabSz="755650" rtl="0">
            <a:lnSpc>
              <a:spcPct val="90000"/>
            </a:lnSpc>
            <a:spcBef>
              <a:spcPct val="0"/>
            </a:spcBef>
            <a:spcAft>
              <a:spcPct val="20000"/>
            </a:spcAft>
            <a:buChar char="••"/>
          </a:pPr>
          <a:r>
            <a:rPr lang="en-GB" sz="1700" kern="1200" dirty="0" smtClean="0">
              <a:solidFill>
                <a:srgbClr val="0070C0"/>
              </a:solidFill>
            </a:rPr>
            <a:t>Ensuring transparent mechanisms to attract and to protect private sector investments </a:t>
          </a:r>
          <a:endParaRPr lang="fr-FR" sz="1700" kern="1200" dirty="0">
            <a:solidFill>
              <a:srgbClr val="0070C0"/>
            </a:solidFill>
          </a:endParaRPr>
        </a:p>
        <a:p>
          <a:pPr marL="171450" lvl="1" indent="-171450" algn="l" defTabSz="755650" rtl="0">
            <a:lnSpc>
              <a:spcPct val="90000"/>
            </a:lnSpc>
            <a:spcBef>
              <a:spcPct val="0"/>
            </a:spcBef>
            <a:spcAft>
              <a:spcPct val="20000"/>
            </a:spcAft>
            <a:buChar char="••"/>
          </a:pPr>
          <a:r>
            <a:rPr lang="en-GB" sz="1700" kern="1200" dirty="0" smtClean="0">
              <a:solidFill>
                <a:srgbClr val="0070C0"/>
              </a:solidFill>
            </a:rPr>
            <a:t>Inclusive Participation (women should play an important role.</a:t>
          </a:r>
          <a:endParaRPr lang="fr-FR" sz="1700" kern="1200" dirty="0">
            <a:solidFill>
              <a:srgbClr val="0070C0"/>
            </a:solidFill>
          </a:endParaRPr>
        </a:p>
      </dsp:txBody>
      <dsp:txXfrm>
        <a:off x="0" y="727250"/>
        <a:ext cx="8229600" cy="1958220"/>
      </dsp:txXfrm>
    </dsp:sp>
    <dsp:sp modelId="{2401357F-B4A7-4FD1-A3DC-C2960B31789A}">
      <dsp:nvSpPr>
        <dsp:cNvPr id="0" name=""/>
        <dsp:cNvSpPr/>
      </dsp:nvSpPr>
      <dsp:spPr>
        <a:xfrm>
          <a:off x="0" y="2685470"/>
          <a:ext cx="8229600" cy="52767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u="none" kern="1200" dirty="0" smtClean="0"/>
            <a:t>The following need to be considered</a:t>
          </a:r>
          <a:endParaRPr lang="fr-FR" sz="2200" kern="1200" dirty="0"/>
        </a:p>
      </dsp:txBody>
      <dsp:txXfrm>
        <a:off x="25759" y="2711229"/>
        <a:ext cx="8178082" cy="476152"/>
      </dsp:txXfrm>
    </dsp:sp>
    <dsp:sp modelId="{8C801314-4DED-4F28-82E8-2BD765D5742F}">
      <dsp:nvSpPr>
        <dsp:cNvPr id="0" name=""/>
        <dsp:cNvSpPr/>
      </dsp:nvSpPr>
      <dsp:spPr>
        <a:xfrm>
          <a:off x="0" y="3213140"/>
          <a:ext cx="8229600" cy="1343430"/>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GB" sz="1700" kern="1200" dirty="0" smtClean="0">
              <a:solidFill>
                <a:srgbClr val="0070C0"/>
              </a:solidFill>
            </a:rPr>
            <a:t>The needs and constrains of small farmers, cooperatives and associations involved in activities of primary processing of bioenergy crops and residues.  </a:t>
          </a:r>
          <a:endParaRPr lang="fr-FR" sz="1700" kern="1200" dirty="0">
            <a:solidFill>
              <a:srgbClr val="0070C0"/>
            </a:solidFill>
          </a:endParaRPr>
        </a:p>
        <a:p>
          <a:pPr marL="171450" lvl="1" indent="-171450" algn="l" defTabSz="755650" rtl="0">
            <a:lnSpc>
              <a:spcPct val="90000"/>
            </a:lnSpc>
            <a:spcBef>
              <a:spcPct val="0"/>
            </a:spcBef>
            <a:spcAft>
              <a:spcPct val="20000"/>
            </a:spcAft>
            <a:buChar char="••"/>
          </a:pPr>
          <a:r>
            <a:rPr lang="en-GB" sz="1700" kern="1200" dirty="0" smtClean="0">
              <a:solidFill>
                <a:srgbClr val="0070C0"/>
              </a:solidFill>
            </a:rPr>
            <a:t>Civil society organisations, private sector, local communities and municipalities from the outset. </a:t>
          </a:r>
          <a:endParaRPr lang="fr-FR" sz="1700" kern="1200" dirty="0">
            <a:solidFill>
              <a:srgbClr val="0070C0"/>
            </a:solidFill>
          </a:endParaRPr>
        </a:p>
        <a:p>
          <a:pPr marL="171450" lvl="1" indent="-171450" algn="l" defTabSz="755650" rtl="0">
            <a:lnSpc>
              <a:spcPct val="90000"/>
            </a:lnSpc>
            <a:spcBef>
              <a:spcPct val="0"/>
            </a:spcBef>
            <a:spcAft>
              <a:spcPct val="20000"/>
            </a:spcAft>
            <a:buChar char="••"/>
          </a:pPr>
          <a:r>
            <a:rPr lang="en-GB" sz="1700" kern="1200" dirty="0" smtClean="0">
              <a:solidFill>
                <a:srgbClr val="0070C0"/>
              </a:solidFill>
            </a:rPr>
            <a:t>Ensure women play an important role in the bioenergy value chain.</a:t>
          </a:r>
          <a:endParaRPr lang="fr-FR" sz="1700" kern="1200" dirty="0">
            <a:solidFill>
              <a:srgbClr val="0070C0"/>
            </a:solidFill>
          </a:endParaRPr>
        </a:p>
      </dsp:txBody>
      <dsp:txXfrm>
        <a:off x="0" y="3213140"/>
        <a:ext cx="8229600" cy="13434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A1A1F-008C-40B0-BA70-F18C1056373A}">
      <dsp:nvSpPr>
        <dsp:cNvPr id="0" name=""/>
        <dsp:cNvSpPr/>
      </dsp:nvSpPr>
      <dsp:spPr>
        <a:xfrm>
          <a:off x="0" y="203292"/>
          <a:ext cx="8229600" cy="52767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b="1" kern="1200" smtClean="0"/>
            <a:t>Policy support to enhance local governance </a:t>
          </a:r>
          <a:endParaRPr lang="fr-FR" sz="2200" kern="1200"/>
        </a:p>
      </dsp:txBody>
      <dsp:txXfrm>
        <a:off x="25759" y="229051"/>
        <a:ext cx="8178082" cy="476152"/>
      </dsp:txXfrm>
    </dsp:sp>
    <dsp:sp modelId="{F5116F29-9D0D-4F40-AD07-83A400602DA5}">
      <dsp:nvSpPr>
        <dsp:cNvPr id="0" name=""/>
        <dsp:cNvSpPr/>
      </dsp:nvSpPr>
      <dsp:spPr>
        <a:xfrm>
          <a:off x="0" y="730962"/>
          <a:ext cx="8229600" cy="535095"/>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GB" sz="1700" kern="1200" dirty="0" smtClean="0">
              <a:solidFill>
                <a:srgbClr val="0070C0"/>
              </a:solidFill>
            </a:rPr>
            <a:t>Government support, in the form of policy, regulations, and/or incentives, has been instrumental in driving bioenergy markets worldwide</a:t>
          </a:r>
          <a:endParaRPr lang="fr-FR" sz="1700" kern="1200" dirty="0">
            <a:solidFill>
              <a:srgbClr val="0070C0"/>
            </a:solidFill>
          </a:endParaRPr>
        </a:p>
      </dsp:txBody>
      <dsp:txXfrm>
        <a:off x="0" y="730962"/>
        <a:ext cx="8229600" cy="535095"/>
      </dsp:txXfrm>
    </dsp:sp>
    <dsp:sp modelId="{DE3CF9B0-51FE-4131-B701-BE4AAEBC72AD}">
      <dsp:nvSpPr>
        <dsp:cNvPr id="0" name=""/>
        <dsp:cNvSpPr/>
      </dsp:nvSpPr>
      <dsp:spPr>
        <a:xfrm>
          <a:off x="0" y="1266057"/>
          <a:ext cx="8229600" cy="52767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b="1" kern="1200" smtClean="0"/>
            <a:t>Capacity Building and technology transfer</a:t>
          </a:r>
          <a:endParaRPr lang="fr-FR" sz="2200" kern="1200"/>
        </a:p>
      </dsp:txBody>
      <dsp:txXfrm>
        <a:off x="25759" y="1291816"/>
        <a:ext cx="8178082" cy="476152"/>
      </dsp:txXfrm>
    </dsp:sp>
    <dsp:sp modelId="{D6B3BBAC-060B-4EA5-8CD0-0073619C07BF}">
      <dsp:nvSpPr>
        <dsp:cNvPr id="0" name=""/>
        <dsp:cNvSpPr/>
      </dsp:nvSpPr>
      <dsp:spPr>
        <a:xfrm>
          <a:off x="0" y="1793727"/>
          <a:ext cx="8229600" cy="1001880"/>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GB" sz="1700" kern="1200" dirty="0" smtClean="0">
              <a:solidFill>
                <a:srgbClr val="0070C0"/>
              </a:solidFill>
            </a:rPr>
            <a:t>Capacity-building is a long-term, continuous and complex process that requires clear policies and the active cooperation of all involved stakeholders. For bioenergy markets to develop and deepen, capacity building is required in all areas of project and program design, development, installation, operation and maintenance.</a:t>
          </a:r>
          <a:endParaRPr lang="fr-FR" sz="1700" kern="1200" dirty="0">
            <a:solidFill>
              <a:srgbClr val="0070C0"/>
            </a:solidFill>
          </a:endParaRPr>
        </a:p>
      </dsp:txBody>
      <dsp:txXfrm>
        <a:off x="0" y="1793727"/>
        <a:ext cx="8229600" cy="1001880"/>
      </dsp:txXfrm>
    </dsp:sp>
    <dsp:sp modelId="{7CEDCF8A-5488-4D49-8769-28BE42735A7D}">
      <dsp:nvSpPr>
        <dsp:cNvPr id="0" name=""/>
        <dsp:cNvSpPr/>
      </dsp:nvSpPr>
      <dsp:spPr>
        <a:xfrm>
          <a:off x="0" y="2795607"/>
          <a:ext cx="8229600" cy="52767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b="1" kern="1200" dirty="0" smtClean="0"/>
            <a:t>Knowledge management and awareness raising </a:t>
          </a:r>
          <a:endParaRPr lang="fr-FR" sz="2200" kern="1200" dirty="0"/>
        </a:p>
      </dsp:txBody>
      <dsp:txXfrm>
        <a:off x="25759" y="2821366"/>
        <a:ext cx="8178082" cy="476152"/>
      </dsp:txXfrm>
    </dsp:sp>
    <dsp:sp modelId="{F947DEB2-9F1F-4DA3-8FC4-B7EE0EE65CD4}">
      <dsp:nvSpPr>
        <dsp:cNvPr id="0" name=""/>
        <dsp:cNvSpPr/>
      </dsp:nvSpPr>
      <dsp:spPr>
        <a:xfrm>
          <a:off x="0" y="3323277"/>
          <a:ext cx="8229600" cy="1229580"/>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GB" sz="1700" kern="1200" dirty="0" smtClean="0">
              <a:solidFill>
                <a:srgbClr val="0070C0"/>
              </a:solidFill>
            </a:rPr>
            <a:t>In the implementation of the bioenergy policy, it is necessary to increase knowledge and awareness on potential risks and opportunities associated with bioenergy development. As information and data are an essential part of appropriate policy development and implementation, information and data on bioenergy should be collected and shared through various knowledge sharing platforms</a:t>
          </a:r>
          <a:endParaRPr lang="fr-FR" sz="1700" kern="1200" dirty="0">
            <a:solidFill>
              <a:srgbClr val="0070C0"/>
            </a:solidFill>
          </a:endParaRPr>
        </a:p>
      </dsp:txBody>
      <dsp:txXfrm>
        <a:off x="0" y="3323277"/>
        <a:ext cx="8229600" cy="12295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D4537-B2E2-4BB1-ADAC-E263CE736245}">
      <dsp:nvSpPr>
        <dsp:cNvPr id="0" name=""/>
        <dsp:cNvSpPr/>
      </dsp:nvSpPr>
      <dsp:spPr>
        <a:xfrm>
          <a:off x="0" y="53780"/>
          <a:ext cx="8229600" cy="64759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GB" sz="2700" b="1" kern="1200" dirty="0" smtClean="0"/>
            <a:t>Environment, land tenure and social equity</a:t>
          </a:r>
          <a:endParaRPr lang="fr-FR" sz="2700" kern="1200" dirty="0"/>
        </a:p>
      </dsp:txBody>
      <dsp:txXfrm>
        <a:off x="31613" y="85393"/>
        <a:ext cx="8166374" cy="584369"/>
      </dsp:txXfrm>
    </dsp:sp>
    <dsp:sp modelId="{5A6F2BBF-62A0-4D82-A967-B660AB57330C}">
      <dsp:nvSpPr>
        <dsp:cNvPr id="0" name=""/>
        <dsp:cNvSpPr/>
      </dsp:nvSpPr>
      <dsp:spPr>
        <a:xfrm>
          <a:off x="0" y="701375"/>
          <a:ext cx="8229600" cy="1229579"/>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GB" sz="2100" kern="1200" dirty="0" smtClean="0">
              <a:solidFill>
                <a:srgbClr val="0070C0"/>
              </a:solidFill>
            </a:rPr>
            <a:t>A long-term successful bioenergy strategy needs to take into account sustainability issues. Therefore a number of initiatives, policies and standards related to biomass sustainability are  currently under  development.</a:t>
          </a:r>
          <a:endParaRPr lang="fr-FR" sz="2100" kern="1200" dirty="0">
            <a:solidFill>
              <a:srgbClr val="0070C0"/>
            </a:solidFill>
          </a:endParaRPr>
        </a:p>
      </dsp:txBody>
      <dsp:txXfrm>
        <a:off x="0" y="701375"/>
        <a:ext cx="8229600" cy="1229579"/>
      </dsp:txXfrm>
    </dsp:sp>
    <dsp:sp modelId="{26C0AC01-10DA-4F7E-B41A-1BA99B2CD7A3}">
      <dsp:nvSpPr>
        <dsp:cNvPr id="0" name=""/>
        <dsp:cNvSpPr/>
      </dsp:nvSpPr>
      <dsp:spPr>
        <a:xfrm>
          <a:off x="0" y="1930955"/>
          <a:ext cx="8229600" cy="64759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GB" sz="2700" b="1" kern="1200" smtClean="0"/>
            <a:t>Financial instruments</a:t>
          </a:r>
          <a:endParaRPr lang="fr-FR" sz="2700" kern="1200"/>
        </a:p>
      </dsp:txBody>
      <dsp:txXfrm>
        <a:off x="31613" y="1962568"/>
        <a:ext cx="8166374" cy="584369"/>
      </dsp:txXfrm>
    </dsp:sp>
    <dsp:sp modelId="{5B789005-E443-4D43-BC08-1C673C742720}">
      <dsp:nvSpPr>
        <dsp:cNvPr id="0" name=""/>
        <dsp:cNvSpPr/>
      </dsp:nvSpPr>
      <dsp:spPr>
        <a:xfrm>
          <a:off x="0" y="2578549"/>
          <a:ext cx="8229600" cy="2123819"/>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GB" sz="2100" kern="1200" dirty="0" smtClean="0">
              <a:solidFill>
                <a:srgbClr val="0070C0"/>
              </a:solidFill>
            </a:rPr>
            <a:t>Finance and investments are key to the growth and development of bioenergy. As the industry expands and develops, financing sources and instruments, both locally and internationally, must be increased. More creative leveraging of public and private sector resources will be needed to meet the financing requirements of the bioenergy industry, including from a variety of public and private sector sources. </a:t>
          </a:r>
          <a:endParaRPr lang="fr-FR" sz="2100" kern="1200" dirty="0">
            <a:solidFill>
              <a:srgbClr val="0070C0"/>
            </a:solidFill>
          </a:endParaRPr>
        </a:p>
      </dsp:txBody>
      <dsp:txXfrm>
        <a:off x="0" y="2578549"/>
        <a:ext cx="8229600" cy="21238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8873C-9BE2-42AB-97AA-0AA6FDA9AF41}">
      <dsp:nvSpPr>
        <dsp:cNvPr id="0" name=""/>
        <dsp:cNvSpPr/>
      </dsp:nvSpPr>
      <dsp:spPr>
        <a:xfrm>
          <a:off x="0" y="1147381"/>
          <a:ext cx="8229600" cy="12168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b="1" kern="1200" dirty="0" smtClean="0"/>
            <a:t>Implementation plan at the regional level</a:t>
          </a:r>
          <a:endParaRPr lang="fr-FR" sz="2400" kern="1200" dirty="0"/>
        </a:p>
      </dsp:txBody>
      <dsp:txXfrm>
        <a:off x="59399" y="1206780"/>
        <a:ext cx="8110802" cy="1098002"/>
      </dsp:txXfrm>
    </dsp:sp>
    <dsp:sp modelId="{72B098CE-3355-4051-AA35-7D8BBC590842}">
      <dsp:nvSpPr>
        <dsp:cNvPr id="0" name=""/>
        <dsp:cNvSpPr/>
      </dsp:nvSpPr>
      <dsp:spPr>
        <a:xfrm>
          <a:off x="0" y="2364181"/>
          <a:ext cx="8229600" cy="1244587"/>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GB" sz="2800" kern="1200" dirty="0" smtClean="0">
              <a:solidFill>
                <a:srgbClr val="0070C0"/>
              </a:solidFill>
            </a:rPr>
            <a:t>ECREEE as the technical arm of ECOWAS to takes the leading role in the process in collaboration with the Member states.</a:t>
          </a:r>
          <a:endParaRPr lang="fr-FR" sz="2800" kern="1200" dirty="0">
            <a:solidFill>
              <a:srgbClr val="0070C0"/>
            </a:solidFill>
          </a:endParaRPr>
        </a:p>
      </dsp:txBody>
      <dsp:txXfrm>
        <a:off x="0" y="2364181"/>
        <a:ext cx="8229600" cy="12445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047F1-8181-4074-A676-60A331A75A93}">
      <dsp:nvSpPr>
        <dsp:cNvPr id="0" name=""/>
        <dsp:cNvSpPr/>
      </dsp:nvSpPr>
      <dsp:spPr>
        <a:xfrm>
          <a:off x="0" y="164480"/>
          <a:ext cx="8229600" cy="45571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b="1" kern="1200" smtClean="0"/>
            <a:t>Implementation plan at country level</a:t>
          </a:r>
          <a:endParaRPr lang="fr-FR" sz="1900" kern="1200"/>
        </a:p>
      </dsp:txBody>
      <dsp:txXfrm>
        <a:off x="22246" y="186726"/>
        <a:ext cx="8185108" cy="411223"/>
      </dsp:txXfrm>
    </dsp:sp>
    <dsp:sp modelId="{7BE07E1D-6B67-4929-BC76-6A2A199CC848}">
      <dsp:nvSpPr>
        <dsp:cNvPr id="0" name=""/>
        <dsp:cNvSpPr/>
      </dsp:nvSpPr>
      <dsp:spPr>
        <a:xfrm>
          <a:off x="0" y="674915"/>
          <a:ext cx="8229600" cy="455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b="1" i="1" kern="1200" smtClean="0"/>
            <a:t>Role of National Governments</a:t>
          </a:r>
          <a:endParaRPr lang="fr-FR" sz="1900" kern="1200"/>
        </a:p>
      </dsp:txBody>
      <dsp:txXfrm>
        <a:off x="22246" y="697161"/>
        <a:ext cx="8185108" cy="411223"/>
      </dsp:txXfrm>
    </dsp:sp>
    <dsp:sp modelId="{72374CA7-4094-45B5-BBA6-48B46BA4629D}">
      <dsp:nvSpPr>
        <dsp:cNvPr id="0" name=""/>
        <dsp:cNvSpPr/>
      </dsp:nvSpPr>
      <dsp:spPr>
        <a:xfrm>
          <a:off x="0" y="1130630"/>
          <a:ext cx="8229600" cy="3461039"/>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rtl="0">
            <a:lnSpc>
              <a:spcPct val="90000"/>
            </a:lnSpc>
            <a:spcBef>
              <a:spcPct val="0"/>
            </a:spcBef>
            <a:spcAft>
              <a:spcPct val="20000"/>
            </a:spcAft>
            <a:buChar char="••"/>
          </a:pPr>
          <a:endParaRPr lang="fr-FR" sz="1500" kern="1200" dirty="0">
            <a:solidFill>
              <a:srgbClr val="0070C0"/>
            </a:solidFill>
          </a:endParaRPr>
        </a:p>
        <a:p>
          <a:pPr marL="228600" lvl="2" indent="-114300" algn="l" defTabSz="666750" rtl="0">
            <a:lnSpc>
              <a:spcPct val="90000"/>
            </a:lnSpc>
            <a:spcBef>
              <a:spcPct val="0"/>
            </a:spcBef>
            <a:spcAft>
              <a:spcPct val="20000"/>
            </a:spcAft>
            <a:buChar char="••"/>
          </a:pPr>
          <a:r>
            <a:rPr lang="en-GB" sz="1500" kern="1200" dirty="0" smtClean="0">
              <a:solidFill>
                <a:srgbClr val="0070C0"/>
              </a:solidFill>
            </a:rPr>
            <a:t>Embedding the bioenergy policy into national development plans with adequate legal provisions.</a:t>
          </a:r>
          <a:endParaRPr lang="fr-FR" sz="1500" kern="1200" dirty="0">
            <a:solidFill>
              <a:srgbClr val="0070C0"/>
            </a:solidFill>
          </a:endParaRPr>
        </a:p>
        <a:p>
          <a:pPr marL="228600" lvl="2" indent="-114300" algn="l" defTabSz="666750" rtl="0">
            <a:lnSpc>
              <a:spcPct val="90000"/>
            </a:lnSpc>
            <a:spcBef>
              <a:spcPct val="0"/>
            </a:spcBef>
            <a:spcAft>
              <a:spcPct val="20000"/>
            </a:spcAft>
            <a:buChar char="••"/>
          </a:pPr>
          <a:r>
            <a:rPr lang="en-GB" sz="1500" kern="1200" dirty="0" smtClean="0">
              <a:solidFill>
                <a:srgbClr val="0070C0"/>
              </a:solidFill>
            </a:rPr>
            <a:t>Assessing and mapping the bioenergy potential.</a:t>
          </a:r>
          <a:endParaRPr lang="fr-FR" sz="1500" kern="1200" dirty="0">
            <a:solidFill>
              <a:srgbClr val="0070C0"/>
            </a:solidFill>
          </a:endParaRPr>
        </a:p>
        <a:p>
          <a:pPr marL="228600" lvl="2" indent="-114300" algn="l" defTabSz="666750" rtl="0">
            <a:lnSpc>
              <a:spcPct val="90000"/>
            </a:lnSpc>
            <a:spcBef>
              <a:spcPct val="0"/>
            </a:spcBef>
            <a:spcAft>
              <a:spcPct val="20000"/>
            </a:spcAft>
            <a:buChar char="••"/>
          </a:pPr>
          <a:r>
            <a:rPr lang="en-GB" sz="1500" kern="1200" dirty="0" smtClean="0">
              <a:solidFill>
                <a:srgbClr val="0070C0"/>
              </a:solidFill>
            </a:rPr>
            <a:t>Risk prevention and management through promotion of good environmental and socio-economic practices in bioenergy feedstock production and use, and thorough screening of investment proposals.</a:t>
          </a:r>
          <a:endParaRPr lang="fr-FR" sz="1500" kern="1200" dirty="0">
            <a:solidFill>
              <a:srgbClr val="0070C0"/>
            </a:solidFill>
          </a:endParaRPr>
        </a:p>
        <a:p>
          <a:pPr marL="228600" lvl="2" indent="-114300" algn="l" defTabSz="666750" rtl="0">
            <a:lnSpc>
              <a:spcPct val="90000"/>
            </a:lnSpc>
            <a:spcBef>
              <a:spcPct val="0"/>
            </a:spcBef>
            <a:spcAft>
              <a:spcPct val="20000"/>
            </a:spcAft>
            <a:buChar char="••"/>
          </a:pPr>
          <a:r>
            <a:rPr lang="en-GB" sz="1500" kern="1200" dirty="0" smtClean="0">
              <a:solidFill>
                <a:srgbClr val="0070C0"/>
              </a:solidFill>
            </a:rPr>
            <a:t>Improving land tenure, forestry and water resources governance to avoid the negative impact on food security and marginalization of  the poor.</a:t>
          </a:r>
          <a:endParaRPr lang="fr-FR" sz="1500" kern="1200" dirty="0">
            <a:solidFill>
              <a:srgbClr val="0070C0"/>
            </a:solidFill>
          </a:endParaRPr>
        </a:p>
        <a:p>
          <a:pPr marL="228600" lvl="2" indent="-114300" algn="l" defTabSz="666750" rtl="0">
            <a:lnSpc>
              <a:spcPct val="90000"/>
            </a:lnSpc>
            <a:spcBef>
              <a:spcPct val="0"/>
            </a:spcBef>
            <a:spcAft>
              <a:spcPct val="20000"/>
            </a:spcAft>
            <a:buChar char="••"/>
          </a:pPr>
          <a:r>
            <a:rPr lang="en-GB" sz="1500" kern="1200" dirty="0" smtClean="0">
              <a:solidFill>
                <a:srgbClr val="0070C0"/>
              </a:solidFill>
            </a:rPr>
            <a:t>Setting environmental standards, creating an attractive investment environment, and providing supportive monetary, fiscal, and pricing policies..</a:t>
          </a:r>
          <a:endParaRPr lang="fr-FR" sz="1500" kern="1200" dirty="0">
            <a:solidFill>
              <a:srgbClr val="0070C0"/>
            </a:solidFill>
          </a:endParaRPr>
        </a:p>
        <a:p>
          <a:pPr marL="228600" lvl="2" indent="-114300" algn="l" defTabSz="666750" rtl="0">
            <a:lnSpc>
              <a:spcPct val="90000"/>
            </a:lnSpc>
            <a:spcBef>
              <a:spcPct val="0"/>
            </a:spcBef>
            <a:spcAft>
              <a:spcPct val="20000"/>
            </a:spcAft>
            <a:buChar char="••"/>
          </a:pPr>
          <a:r>
            <a:rPr lang="en-GB" sz="1500" kern="1200" dirty="0" smtClean="0">
              <a:solidFill>
                <a:srgbClr val="0070C0"/>
              </a:solidFill>
            </a:rPr>
            <a:t>Establishing corporate social responsibility (CSR) guidelines for companies to ensure sustainability and to prevent conflicts.</a:t>
          </a:r>
          <a:endParaRPr lang="fr-FR" sz="1500" kern="1200" dirty="0">
            <a:solidFill>
              <a:srgbClr val="0070C0"/>
            </a:solidFill>
          </a:endParaRPr>
        </a:p>
        <a:p>
          <a:pPr marL="228600" lvl="2" indent="-114300" algn="l" defTabSz="666750" rtl="0">
            <a:lnSpc>
              <a:spcPct val="90000"/>
            </a:lnSpc>
            <a:spcBef>
              <a:spcPct val="0"/>
            </a:spcBef>
            <a:spcAft>
              <a:spcPct val="20000"/>
            </a:spcAft>
            <a:buChar char="••"/>
          </a:pPr>
          <a:r>
            <a:rPr lang="en-GB" sz="1500" kern="1200" dirty="0" smtClean="0">
              <a:solidFill>
                <a:srgbClr val="0070C0"/>
              </a:solidFill>
            </a:rPr>
            <a:t>Building capacities for policy planning and implementation, investment planning, negotiation, choice of feedstock and technology, and concluding economically, socially and environmentally acceptable arrangements. </a:t>
          </a:r>
          <a:endParaRPr lang="fr-FR" sz="1500" kern="1200" dirty="0">
            <a:solidFill>
              <a:srgbClr val="0070C0"/>
            </a:solidFill>
          </a:endParaRPr>
        </a:p>
      </dsp:txBody>
      <dsp:txXfrm>
        <a:off x="0" y="1130630"/>
        <a:ext cx="8229600" cy="34610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047F1-8181-4074-A676-60A331A75A93}">
      <dsp:nvSpPr>
        <dsp:cNvPr id="0" name=""/>
        <dsp:cNvSpPr/>
      </dsp:nvSpPr>
      <dsp:spPr>
        <a:xfrm>
          <a:off x="0" y="148820"/>
          <a:ext cx="8229600" cy="50368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b="1" kern="1200" smtClean="0"/>
            <a:t>Implementation plan at country level</a:t>
          </a:r>
          <a:endParaRPr lang="fr-FR" sz="2100" kern="1200"/>
        </a:p>
      </dsp:txBody>
      <dsp:txXfrm>
        <a:off x="24588" y="173408"/>
        <a:ext cx="8180424" cy="454509"/>
      </dsp:txXfrm>
    </dsp:sp>
    <dsp:sp modelId="{7BE07E1D-6B67-4929-BC76-6A2A199CC848}">
      <dsp:nvSpPr>
        <dsp:cNvPr id="0" name=""/>
        <dsp:cNvSpPr/>
      </dsp:nvSpPr>
      <dsp:spPr>
        <a:xfrm>
          <a:off x="0" y="712985"/>
          <a:ext cx="8229600"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b="1" i="1" kern="1200" smtClean="0"/>
            <a:t>Role of National Governments</a:t>
          </a:r>
          <a:endParaRPr lang="fr-FR" sz="2100" kern="1200"/>
        </a:p>
      </dsp:txBody>
      <dsp:txXfrm>
        <a:off x="24588" y="737573"/>
        <a:ext cx="8180424" cy="454509"/>
      </dsp:txXfrm>
    </dsp:sp>
    <dsp:sp modelId="{72374CA7-4094-45B5-BBA6-48B46BA4629D}">
      <dsp:nvSpPr>
        <dsp:cNvPr id="0" name=""/>
        <dsp:cNvSpPr/>
      </dsp:nvSpPr>
      <dsp:spPr>
        <a:xfrm>
          <a:off x="0" y="1216669"/>
          <a:ext cx="8229600" cy="3390660"/>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6670" rIns="149352" bIns="26670" numCol="1" spcCol="1270" anchor="t" anchorCtr="0">
          <a:noAutofit/>
        </a:bodyPr>
        <a:lstStyle/>
        <a:p>
          <a:pPr marL="171450" lvl="1" indent="-171450" algn="l" defTabSz="711200" rtl="0">
            <a:lnSpc>
              <a:spcPct val="90000"/>
            </a:lnSpc>
            <a:spcBef>
              <a:spcPct val="0"/>
            </a:spcBef>
            <a:spcAft>
              <a:spcPct val="20000"/>
            </a:spcAft>
            <a:buChar char="••"/>
          </a:pPr>
          <a:endParaRPr lang="fr-FR" sz="1600" kern="1200" dirty="0"/>
        </a:p>
        <a:p>
          <a:pPr marL="342900" lvl="2" indent="-171450" algn="l" defTabSz="711200" rtl="0">
            <a:lnSpc>
              <a:spcPct val="90000"/>
            </a:lnSpc>
            <a:spcBef>
              <a:spcPct val="0"/>
            </a:spcBef>
            <a:spcAft>
              <a:spcPct val="20000"/>
            </a:spcAft>
            <a:buChar char="••"/>
          </a:pPr>
          <a:r>
            <a:rPr lang="en-GB" sz="1600" kern="1200" dirty="0" smtClean="0">
              <a:solidFill>
                <a:srgbClr val="0070C0"/>
              </a:solidFill>
            </a:rPr>
            <a:t>Involving relevant government departments. </a:t>
          </a:r>
          <a:endParaRPr lang="fr-FR" sz="1600" kern="1200" dirty="0">
            <a:solidFill>
              <a:srgbClr val="0070C0"/>
            </a:solidFill>
          </a:endParaRPr>
        </a:p>
        <a:p>
          <a:pPr marL="342900" lvl="2" indent="-171450" algn="l" defTabSz="711200" rtl="0">
            <a:lnSpc>
              <a:spcPct val="90000"/>
            </a:lnSpc>
            <a:spcBef>
              <a:spcPct val="0"/>
            </a:spcBef>
            <a:spcAft>
              <a:spcPct val="20000"/>
            </a:spcAft>
            <a:buChar char="••"/>
          </a:pPr>
          <a:r>
            <a:rPr lang="en-GB" sz="1600" kern="1200" dirty="0" smtClean="0">
              <a:solidFill>
                <a:srgbClr val="0070C0"/>
              </a:solidFill>
            </a:rPr>
            <a:t>Engaging local communities in the formulation and implementation processes, both as producers and ultimate beneficiaries.</a:t>
          </a:r>
          <a:endParaRPr lang="fr-FR" sz="1600" kern="1200" dirty="0">
            <a:solidFill>
              <a:srgbClr val="0070C0"/>
            </a:solidFill>
          </a:endParaRPr>
        </a:p>
        <a:p>
          <a:pPr marL="342900" lvl="2" indent="-171450" algn="l" defTabSz="711200" rtl="0">
            <a:lnSpc>
              <a:spcPct val="90000"/>
            </a:lnSpc>
            <a:spcBef>
              <a:spcPct val="0"/>
            </a:spcBef>
            <a:spcAft>
              <a:spcPct val="20000"/>
            </a:spcAft>
            <a:buChar char="••"/>
          </a:pPr>
          <a:r>
            <a:rPr lang="en-GB" sz="1600" kern="1200" dirty="0" smtClean="0">
              <a:solidFill>
                <a:srgbClr val="0070C0"/>
              </a:solidFill>
            </a:rPr>
            <a:t>foster bioenergy production chains which have the minimum impact on food security;</a:t>
          </a:r>
          <a:endParaRPr lang="fr-FR" sz="1600" kern="1200" dirty="0">
            <a:solidFill>
              <a:srgbClr val="0070C0"/>
            </a:solidFill>
          </a:endParaRPr>
        </a:p>
        <a:p>
          <a:pPr marL="342900" lvl="2" indent="-171450" algn="l" defTabSz="711200" rtl="0">
            <a:lnSpc>
              <a:spcPct val="90000"/>
            </a:lnSpc>
            <a:spcBef>
              <a:spcPct val="0"/>
            </a:spcBef>
            <a:spcAft>
              <a:spcPct val="20000"/>
            </a:spcAft>
            <a:buChar char="••"/>
          </a:pPr>
          <a:r>
            <a:rPr lang="en-GB" sz="1600" kern="1200" dirty="0" smtClean="0">
              <a:solidFill>
                <a:srgbClr val="0070C0"/>
              </a:solidFill>
            </a:rPr>
            <a:t>Establishing a national bioenergy research and innovation community;</a:t>
          </a:r>
          <a:endParaRPr lang="fr-FR" sz="1600" kern="1200" dirty="0">
            <a:solidFill>
              <a:srgbClr val="0070C0"/>
            </a:solidFill>
          </a:endParaRPr>
        </a:p>
        <a:p>
          <a:pPr marL="342900" lvl="2" indent="-171450" algn="l" defTabSz="711200" rtl="0">
            <a:lnSpc>
              <a:spcPct val="90000"/>
            </a:lnSpc>
            <a:spcBef>
              <a:spcPct val="0"/>
            </a:spcBef>
            <a:spcAft>
              <a:spcPct val="20000"/>
            </a:spcAft>
            <a:buChar char="••"/>
          </a:pPr>
          <a:r>
            <a:rPr lang="en-GB" sz="1600" kern="1200" dirty="0" smtClean="0">
              <a:solidFill>
                <a:srgbClr val="0070C0"/>
              </a:solidFill>
            </a:rPr>
            <a:t>Transparency :establishing a national platform with unbiased and updated information;</a:t>
          </a:r>
          <a:endParaRPr lang="fr-FR" sz="1600" kern="1200" dirty="0">
            <a:solidFill>
              <a:srgbClr val="0070C0"/>
            </a:solidFill>
          </a:endParaRPr>
        </a:p>
        <a:p>
          <a:pPr marL="342900" lvl="2" indent="-171450" algn="l" defTabSz="711200" rtl="0">
            <a:lnSpc>
              <a:spcPct val="90000"/>
            </a:lnSpc>
            <a:spcBef>
              <a:spcPct val="0"/>
            </a:spcBef>
            <a:spcAft>
              <a:spcPct val="20000"/>
            </a:spcAft>
            <a:buChar char="••"/>
          </a:pPr>
          <a:r>
            <a:rPr lang="en-GB" sz="1600" kern="1200" dirty="0" smtClean="0">
              <a:solidFill>
                <a:srgbClr val="0070C0"/>
              </a:solidFill>
            </a:rPr>
            <a:t>Introduce appropriate incentives such as feed-in-tariffs, fixed price guarantees, tradable green certificates for bioenergy;</a:t>
          </a:r>
          <a:endParaRPr lang="fr-FR" sz="1600" kern="1200" dirty="0">
            <a:solidFill>
              <a:srgbClr val="0070C0"/>
            </a:solidFill>
          </a:endParaRPr>
        </a:p>
        <a:p>
          <a:pPr marL="342900" lvl="2" indent="-171450" algn="l" defTabSz="711200" rtl="0">
            <a:lnSpc>
              <a:spcPct val="90000"/>
            </a:lnSpc>
            <a:spcBef>
              <a:spcPct val="0"/>
            </a:spcBef>
            <a:spcAft>
              <a:spcPct val="20000"/>
            </a:spcAft>
            <a:buChar char="••"/>
          </a:pPr>
          <a:r>
            <a:rPr lang="en-GB" sz="1600" kern="1200" dirty="0" smtClean="0">
              <a:solidFill>
                <a:srgbClr val="0070C0"/>
              </a:solidFill>
            </a:rPr>
            <a:t>Introducing time-limited bioenergy support policies linked to clear objectives with a view to an economically viable industry, including phasing out of subsidies for fossil fuels;</a:t>
          </a:r>
          <a:endParaRPr lang="fr-FR" sz="1600" kern="1200" dirty="0">
            <a:solidFill>
              <a:srgbClr val="0070C0"/>
            </a:solidFill>
          </a:endParaRPr>
        </a:p>
        <a:p>
          <a:pPr marL="342900" lvl="2" indent="-171450" algn="l" defTabSz="711200" rtl="0">
            <a:lnSpc>
              <a:spcPct val="90000"/>
            </a:lnSpc>
            <a:spcBef>
              <a:spcPct val="0"/>
            </a:spcBef>
            <a:spcAft>
              <a:spcPct val="20000"/>
            </a:spcAft>
            <a:buChar char="••"/>
          </a:pPr>
          <a:r>
            <a:rPr lang="en-GB" sz="1600" kern="1200" dirty="0" smtClean="0">
              <a:solidFill>
                <a:srgbClr val="0070C0"/>
              </a:solidFill>
            </a:rPr>
            <a:t>Promoting innovative financing for bioenergy projects; </a:t>
          </a:r>
          <a:endParaRPr lang="fr-FR" sz="1600" kern="1200" dirty="0">
            <a:solidFill>
              <a:srgbClr val="0070C0"/>
            </a:solidFill>
          </a:endParaRPr>
        </a:p>
        <a:p>
          <a:pPr marL="342900" lvl="2" indent="-171450" algn="l" defTabSz="711200" rtl="0">
            <a:lnSpc>
              <a:spcPct val="90000"/>
            </a:lnSpc>
            <a:spcBef>
              <a:spcPct val="0"/>
            </a:spcBef>
            <a:spcAft>
              <a:spcPct val="20000"/>
            </a:spcAft>
            <a:buChar char="••"/>
          </a:pPr>
          <a:r>
            <a:rPr lang="en-GB" sz="1600" kern="1200" dirty="0" smtClean="0">
              <a:solidFill>
                <a:srgbClr val="0070C0"/>
              </a:solidFill>
            </a:rPr>
            <a:t>Introducing proper impact monitoring, evaluation and response mechanisms</a:t>
          </a:r>
          <a:r>
            <a:rPr lang="en-GB" sz="1600" kern="1200" dirty="0" smtClean="0"/>
            <a:t>.</a:t>
          </a:r>
          <a:endParaRPr lang="fr-FR" sz="1600" kern="1200" dirty="0"/>
        </a:p>
      </dsp:txBody>
      <dsp:txXfrm>
        <a:off x="0" y="1216669"/>
        <a:ext cx="8229600" cy="33906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36271-4475-4AA4-AB40-3CE096C95FB5}">
      <dsp:nvSpPr>
        <dsp:cNvPr id="0" name=""/>
        <dsp:cNvSpPr/>
      </dsp:nvSpPr>
      <dsp:spPr>
        <a:xfrm>
          <a:off x="0" y="14315"/>
          <a:ext cx="8229600" cy="6715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b="1" kern="1200" smtClean="0"/>
            <a:t>Implementation plan at country level</a:t>
          </a:r>
          <a:endParaRPr lang="fr-FR" sz="2800" kern="1200"/>
        </a:p>
      </dsp:txBody>
      <dsp:txXfrm>
        <a:off x="32784" y="47099"/>
        <a:ext cx="8164032" cy="606012"/>
      </dsp:txXfrm>
    </dsp:sp>
    <dsp:sp modelId="{641529F4-F7AD-4965-AA9B-2DFCBB2826EA}">
      <dsp:nvSpPr>
        <dsp:cNvPr id="0" name=""/>
        <dsp:cNvSpPr/>
      </dsp:nvSpPr>
      <dsp:spPr>
        <a:xfrm>
          <a:off x="0" y="766535"/>
          <a:ext cx="82296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b="1" i="1" kern="1200" dirty="0" smtClean="0"/>
            <a:t>Role of the private sector and civil society </a:t>
          </a:r>
          <a:endParaRPr lang="fr-FR" sz="2800" kern="1200" dirty="0"/>
        </a:p>
      </dsp:txBody>
      <dsp:txXfrm>
        <a:off x="32784" y="799319"/>
        <a:ext cx="8164032" cy="606012"/>
      </dsp:txXfrm>
    </dsp:sp>
    <dsp:sp modelId="{7BCB3F50-A113-4D08-AC28-1783E504BEAB}">
      <dsp:nvSpPr>
        <dsp:cNvPr id="0" name=""/>
        <dsp:cNvSpPr/>
      </dsp:nvSpPr>
      <dsp:spPr>
        <a:xfrm>
          <a:off x="0" y="1438115"/>
          <a:ext cx="8229600" cy="3303720"/>
        </a:xfrm>
        <a:prstGeom prst="rect">
          <a:avLst/>
        </a:prstGeom>
        <a:solidFill>
          <a:schemeClr val="accent3">
            <a:lumMod val="40000"/>
            <a:lumOff val="60000"/>
          </a:schemeClr>
        </a:solidFill>
        <a:ln>
          <a:solidFill>
            <a:schemeClr val="accent3">
              <a:lumMod val="40000"/>
              <a:lumOff val="60000"/>
            </a:schemeClr>
          </a:solid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GB" sz="2200" kern="1200" dirty="0" smtClean="0">
              <a:solidFill>
                <a:srgbClr val="0070C0"/>
              </a:solidFill>
            </a:rPr>
            <a:t>The private sector is ultimately the engine of bioenergy development. </a:t>
          </a:r>
          <a:endParaRPr lang="fr-FR" sz="2200" kern="1200" dirty="0">
            <a:solidFill>
              <a:srgbClr val="0070C0"/>
            </a:solidFill>
          </a:endParaRPr>
        </a:p>
        <a:p>
          <a:pPr marL="228600" lvl="1" indent="-228600" algn="l" defTabSz="977900" rtl="0">
            <a:lnSpc>
              <a:spcPct val="90000"/>
            </a:lnSpc>
            <a:spcBef>
              <a:spcPct val="0"/>
            </a:spcBef>
            <a:spcAft>
              <a:spcPct val="20000"/>
            </a:spcAft>
            <a:buChar char="••"/>
          </a:pPr>
          <a:r>
            <a:rPr lang="en-GB" sz="2200" kern="1200" dirty="0" smtClean="0">
              <a:solidFill>
                <a:srgbClr val="0070C0"/>
              </a:solidFill>
            </a:rPr>
            <a:t>SMEs have a special role in the development of sustainable bioenergy given their great capacity to involve local communities. </a:t>
          </a:r>
          <a:endParaRPr lang="fr-FR" sz="2200" kern="1200" dirty="0">
            <a:solidFill>
              <a:srgbClr val="0070C0"/>
            </a:solidFill>
          </a:endParaRPr>
        </a:p>
        <a:p>
          <a:pPr marL="228600" lvl="1" indent="-228600" algn="l" defTabSz="977900" rtl="0">
            <a:lnSpc>
              <a:spcPct val="90000"/>
            </a:lnSpc>
            <a:spcBef>
              <a:spcPct val="0"/>
            </a:spcBef>
            <a:spcAft>
              <a:spcPct val="20000"/>
            </a:spcAft>
            <a:buChar char="••"/>
          </a:pPr>
          <a:r>
            <a:rPr lang="en-GB" sz="2200" kern="1200" dirty="0" smtClean="0">
              <a:solidFill>
                <a:srgbClr val="0070C0"/>
              </a:solidFill>
            </a:rPr>
            <a:t>Large industrial and agricultural processing companies should be encouraged to develop bioenergy production units from their own waste streams. </a:t>
          </a:r>
          <a:endParaRPr lang="fr-FR" sz="2200" kern="1200" dirty="0">
            <a:solidFill>
              <a:srgbClr val="0070C0"/>
            </a:solidFill>
          </a:endParaRPr>
        </a:p>
        <a:p>
          <a:pPr marL="228600" lvl="1" indent="-228600" algn="l" defTabSz="977900" rtl="0">
            <a:lnSpc>
              <a:spcPct val="90000"/>
            </a:lnSpc>
            <a:spcBef>
              <a:spcPct val="0"/>
            </a:spcBef>
            <a:spcAft>
              <a:spcPct val="20000"/>
            </a:spcAft>
            <a:buChar char="••"/>
          </a:pPr>
          <a:r>
            <a:rPr lang="en-GB" sz="2200" kern="1200" dirty="0" smtClean="0">
              <a:solidFill>
                <a:srgbClr val="0070C0"/>
              </a:solidFill>
            </a:rPr>
            <a:t>Civil Society Organisations: watchdog for government and business actions. Stimulate sustainable business models and good practices for bioenergy investments. </a:t>
          </a:r>
          <a:endParaRPr lang="fr-FR" sz="2200" kern="1200" dirty="0">
            <a:solidFill>
              <a:srgbClr val="0070C0"/>
            </a:solidFill>
          </a:endParaRPr>
        </a:p>
      </dsp:txBody>
      <dsp:txXfrm>
        <a:off x="0" y="1438115"/>
        <a:ext cx="8229600" cy="33037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022B1-D174-42F5-BF3A-88013906F2F0}">
      <dsp:nvSpPr>
        <dsp:cNvPr id="0" name=""/>
        <dsp:cNvSpPr/>
      </dsp:nvSpPr>
      <dsp:spPr>
        <a:xfrm>
          <a:off x="0" y="301774"/>
          <a:ext cx="8229600" cy="57563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b="1" kern="1200" smtClean="0"/>
            <a:t>Developing monitoring systems</a:t>
          </a:r>
          <a:endParaRPr lang="fr-FR" sz="2400" kern="1200"/>
        </a:p>
      </dsp:txBody>
      <dsp:txXfrm>
        <a:off x="28100" y="329874"/>
        <a:ext cx="8173400" cy="519439"/>
      </dsp:txXfrm>
    </dsp:sp>
    <dsp:sp modelId="{4FB874F7-9683-4DCC-A290-B42F50E536BD}">
      <dsp:nvSpPr>
        <dsp:cNvPr id="0" name=""/>
        <dsp:cNvSpPr/>
      </dsp:nvSpPr>
      <dsp:spPr>
        <a:xfrm>
          <a:off x="0" y="877414"/>
          <a:ext cx="8229600" cy="3576960"/>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GB" sz="1900" kern="1200" dirty="0" smtClean="0">
              <a:solidFill>
                <a:srgbClr val="0070C0"/>
              </a:solidFill>
            </a:rPr>
            <a:t>Purpose : detect, measure and register all relevant challenges and performances against benchmarks due to bioenergy policies implementation and provide feedback to policymakers and other stakeholders. </a:t>
          </a:r>
          <a:endParaRPr lang="fr-FR" sz="1900" kern="1200" dirty="0">
            <a:solidFill>
              <a:srgbClr val="0070C0"/>
            </a:solidFill>
          </a:endParaRPr>
        </a:p>
        <a:p>
          <a:pPr marL="171450" lvl="1" indent="-171450" algn="l" defTabSz="844550" rtl="0">
            <a:lnSpc>
              <a:spcPct val="90000"/>
            </a:lnSpc>
            <a:spcBef>
              <a:spcPct val="0"/>
            </a:spcBef>
            <a:spcAft>
              <a:spcPct val="20000"/>
            </a:spcAft>
            <a:buChar char="••"/>
          </a:pPr>
          <a:r>
            <a:rPr lang="en-GB" sz="1900" kern="1200" dirty="0" smtClean="0">
              <a:solidFill>
                <a:srgbClr val="0070C0"/>
              </a:solidFill>
            </a:rPr>
            <a:t>Gathering and analysing statistics (agricultural, forestry, environment and energy) that are directly fed into the existing Energy Information Systems. </a:t>
          </a:r>
          <a:endParaRPr lang="fr-FR" sz="1900" kern="1200" dirty="0">
            <a:solidFill>
              <a:srgbClr val="0070C0"/>
            </a:solidFill>
          </a:endParaRPr>
        </a:p>
        <a:p>
          <a:pPr marL="171450" lvl="1" indent="-171450" algn="l" defTabSz="844550" rtl="0">
            <a:lnSpc>
              <a:spcPct val="90000"/>
            </a:lnSpc>
            <a:spcBef>
              <a:spcPct val="0"/>
            </a:spcBef>
            <a:spcAft>
              <a:spcPct val="20000"/>
            </a:spcAft>
            <a:buChar char="••"/>
          </a:pPr>
          <a:r>
            <a:rPr lang="en-GB" sz="1900" kern="1200" dirty="0" smtClean="0">
              <a:solidFill>
                <a:srgbClr val="0070C0"/>
              </a:solidFill>
            </a:rPr>
            <a:t>Measuring and analysing the impacts of national bioenergy policies (achievement of targets, budget control and impact assessment). </a:t>
          </a:r>
          <a:endParaRPr lang="fr-FR" sz="1900" kern="1200" dirty="0">
            <a:solidFill>
              <a:srgbClr val="0070C0"/>
            </a:solidFill>
          </a:endParaRPr>
        </a:p>
        <a:p>
          <a:pPr marL="171450" lvl="1" indent="-171450" algn="l" defTabSz="844550" rtl="0">
            <a:lnSpc>
              <a:spcPct val="90000"/>
            </a:lnSpc>
            <a:spcBef>
              <a:spcPct val="0"/>
            </a:spcBef>
            <a:spcAft>
              <a:spcPct val="20000"/>
            </a:spcAft>
            <a:buChar char="••"/>
          </a:pPr>
          <a:r>
            <a:rPr lang="en-GB" sz="1900" kern="1200" dirty="0" smtClean="0">
              <a:solidFill>
                <a:srgbClr val="0070C0"/>
              </a:solidFill>
            </a:rPr>
            <a:t>Analysing sustainability of land and water use, GHG emissions, biodiversity and other socioeconomic effects.</a:t>
          </a:r>
          <a:endParaRPr lang="fr-FR" sz="1900" kern="1200" dirty="0">
            <a:solidFill>
              <a:srgbClr val="0070C0"/>
            </a:solidFill>
          </a:endParaRPr>
        </a:p>
        <a:p>
          <a:pPr marL="171450" lvl="1" indent="-171450" algn="l" defTabSz="844550" rtl="0">
            <a:lnSpc>
              <a:spcPct val="90000"/>
            </a:lnSpc>
            <a:spcBef>
              <a:spcPct val="0"/>
            </a:spcBef>
            <a:spcAft>
              <a:spcPct val="20000"/>
            </a:spcAft>
            <a:buChar char="••"/>
          </a:pPr>
          <a:r>
            <a:rPr lang="en-GB" sz="1900" kern="1200" dirty="0" smtClean="0">
              <a:solidFill>
                <a:srgbClr val="0070C0"/>
              </a:solidFill>
            </a:rPr>
            <a:t>Introducing and monitoring certification schemes to guarantee sustainability and traceability of bioenergy products.</a:t>
          </a:r>
          <a:endParaRPr lang="fr-FR" sz="1900" kern="1200" dirty="0">
            <a:solidFill>
              <a:srgbClr val="0070C0"/>
            </a:solidFill>
          </a:endParaRPr>
        </a:p>
        <a:p>
          <a:pPr marL="171450" lvl="1" indent="-171450" algn="l" defTabSz="844550" rtl="0">
            <a:lnSpc>
              <a:spcPct val="90000"/>
            </a:lnSpc>
            <a:spcBef>
              <a:spcPct val="0"/>
            </a:spcBef>
            <a:spcAft>
              <a:spcPct val="20000"/>
            </a:spcAft>
            <a:buChar char="••"/>
          </a:pPr>
          <a:r>
            <a:rPr lang="en-GB" sz="1900" kern="1200" dirty="0" smtClean="0">
              <a:solidFill>
                <a:srgbClr val="0070C0"/>
              </a:solidFill>
            </a:rPr>
            <a:t>Tracking system for land tenure transactions and legal cases</a:t>
          </a:r>
          <a:endParaRPr lang="fr-FR" sz="1900" kern="1200" dirty="0">
            <a:solidFill>
              <a:srgbClr val="0070C0"/>
            </a:solidFill>
          </a:endParaRPr>
        </a:p>
      </dsp:txBody>
      <dsp:txXfrm>
        <a:off x="0" y="877414"/>
        <a:ext cx="8229600" cy="35769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8B90C-299F-48F5-8D4E-884AA18C06AD}">
      <dsp:nvSpPr>
        <dsp:cNvPr id="0" name=""/>
        <dsp:cNvSpPr/>
      </dsp:nvSpPr>
      <dsp:spPr>
        <a:xfrm>
          <a:off x="0" y="711499"/>
          <a:ext cx="8229600" cy="43173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b="1" kern="1200" smtClean="0"/>
            <a:t>Relevant data to be monitored</a:t>
          </a:r>
          <a:endParaRPr lang="fr-FR" sz="1800" kern="1200"/>
        </a:p>
      </dsp:txBody>
      <dsp:txXfrm>
        <a:off x="21075" y="732574"/>
        <a:ext cx="8187450" cy="389580"/>
      </dsp:txXfrm>
    </dsp:sp>
    <dsp:sp modelId="{B4B202BE-44DE-4259-B118-1742BB568E24}">
      <dsp:nvSpPr>
        <dsp:cNvPr id="0" name=""/>
        <dsp:cNvSpPr/>
      </dsp:nvSpPr>
      <dsp:spPr>
        <a:xfrm>
          <a:off x="0" y="1195070"/>
          <a:ext cx="8229600" cy="43173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solidFill>
                <a:srgbClr val="0070C0"/>
              </a:solidFill>
            </a:rPr>
            <a:t>Data to be collected include but not limited to:</a:t>
          </a:r>
          <a:endParaRPr lang="fr-FR" sz="1800" kern="1200" dirty="0">
            <a:solidFill>
              <a:srgbClr val="0070C0"/>
            </a:solidFill>
          </a:endParaRPr>
        </a:p>
      </dsp:txBody>
      <dsp:txXfrm>
        <a:off x="21075" y="1216145"/>
        <a:ext cx="8187450" cy="389580"/>
      </dsp:txXfrm>
    </dsp:sp>
    <dsp:sp modelId="{FDF4413C-2547-4D87-B5CE-5F6257E2F136}">
      <dsp:nvSpPr>
        <dsp:cNvPr id="0" name=""/>
        <dsp:cNvSpPr/>
      </dsp:nvSpPr>
      <dsp:spPr>
        <a:xfrm>
          <a:off x="0" y="1678640"/>
          <a:ext cx="8229600" cy="43173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solidFill>
                <a:srgbClr val="0070C0"/>
              </a:solidFill>
            </a:rPr>
            <a:t>	Access to modern energy and impact on livelihoods, including food prices</a:t>
          </a:r>
          <a:r>
            <a:rPr lang="en-GB" sz="1800" kern="1200" dirty="0" smtClean="0"/>
            <a:t>,</a:t>
          </a:r>
          <a:endParaRPr lang="fr-FR" sz="1800" kern="1200" dirty="0"/>
        </a:p>
      </dsp:txBody>
      <dsp:txXfrm>
        <a:off x="21075" y="1699715"/>
        <a:ext cx="8187450" cy="389580"/>
      </dsp:txXfrm>
    </dsp:sp>
    <dsp:sp modelId="{F853414A-1F64-44BA-9D7D-FDA7636030C5}">
      <dsp:nvSpPr>
        <dsp:cNvPr id="0" name=""/>
        <dsp:cNvSpPr/>
      </dsp:nvSpPr>
      <dsp:spPr>
        <a:xfrm>
          <a:off x="0" y="2162210"/>
          <a:ext cx="8229600" cy="43173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solidFill>
                <a:srgbClr val="0070C0"/>
              </a:solidFill>
            </a:rPr>
            <a:t>	Land prices and tenure systems</a:t>
          </a:r>
          <a:endParaRPr lang="fr-FR" sz="1800" kern="1200" dirty="0">
            <a:solidFill>
              <a:srgbClr val="0070C0"/>
            </a:solidFill>
          </a:endParaRPr>
        </a:p>
      </dsp:txBody>
      <dsp:txXfrm>
        <a:off x="21075" y="2183285"/>
        <a:ext cx="8187450" cy="389580"/>
      </dsp:txXfrm>
    </dsp:sp>
    <dsp:sp modelId="{A36153BA-0B57-497F-841B-4274B21C9F93}">
      <dsp:nvSpPr>
        <dsp:cNvPr id="0" name=""/>
        <dsp:cNvSpPr/>
      </dsp:nvSpPr>
      <dsp:spPr>
        <a:xfrm>
          <a:off x="0" y="2692896"/>
          <a:ext cx="8229600" cy="43173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solidFill>
                <a:srgbClr val="0070C0"/>
              </a:solidFill>
            </a:rPr>
            <a:t>	Availability of food,</a:t>
          </a:r>
          <a:endParaRPr lang="fr-FR" sz="1800" kern="1200" dirty="0">
            <a:solidFill>
              <a:srgbClr val="0070C0"/>
            </a:solidFill>
          </a:endParaRPr>
        </a:p>
      </dsp:txBody>
      <dsp:txXfrm>
        <a:off x="21075" y="2713971"/>
        <a:ext cx="8187450" cy="389580"/>
      </dsp:txXfrm>
    </dsp:sp>
    <dsp:sp modelId="{24DB5F6A-780C-47D8-8FB9-B41EA6D06EAA}">
      <dsp:nvSpPr>
        <dsp:cNvPr id="0" name=""/>
        <dsp:cNvSpPr/>
      </dsp:nvSpPr>
      <dsp:spPr>
        <a:xfrm>
          <a:off x="0" y="3124945"/>
          <a:ext cx="8229600" cy="43173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solidFill>
                <a:srgbClr val="0070C0"/>
              </a:solidFill>
            </a:rPr>
            <a:t>	Relocation of food production and cattle breeding</a:t>
          </a:r>
          <a:r>
            <a:rPr lang="en-GB" sz="1800" kern="1200" dirty="0" smtClean="0"/>
            <a:t>,</a:t>
          </a:r>
          <a:endParaRPr lang="fr-FR" sz="1800" kern="1200" dirty="0"/>
        </a:p>
      </dsp:txBody>
      <dsp:txXfrm>
        <a:off x="21075" y="3146020"/>
        <a:ext cx="8187450" cy="389580"/>
      </dsp:txXfrm>
    </dsp:sp>
    <dsp:sp modelId="{2A6DE0C9-5B90-4A54-8B70-C0ABABECD589}">
      <dsp:nvSpPr>
        <dsp:cNvPr id="0" name=""/>
        <dsp:cNvSpPr/>
      </dsp:nvSpPr>
      <dsp:spPr>
        <a:xfrm>
          <a:off x="0" y="3556991"/>
          <a:ext cx="8229600" cy="43173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solidFill>
                <a:srgbClr val="0070C0"/>
              </a:solidFill>
            </a:rPr>
            <a:t>	Changes in land cover, including deforestation</a:t>
          </a:r>
          <a:r>
            <a:rPr lang="en-GB" sz="1800" kern="1200" dirty="0" smtClean="0"/>
            <a:t>.</a:t>
          </a:r>
          <a:endParaRPr lang="fr-FR" sz="1800" kern="1200" dirty="0"/>
        </a:p>
      </dsp:txBody>
      <dsp:txXfrm>
        <a:off x="21075" y="3578066"/>
        <a:ext cx="8187450" cy="389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F62EA-50F0-4C02-AB6C-D5A9D4224ABF}">
      <dsp:nvSpPr>
        <dsp:cNvPr id="0" name=""/>
        <dsp:cNvSpPr/>
      </dsp:nvSpPr>
      <dsp:spPr>
        <a:xfrm>
          <a:off x="0" y="240417"/>
          <a:ext cx="8229600" cy="79150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GB" sz="3300" kern="1200" smtClean="0"/>
            <a:t>Why a Regional Context ?</a:t>
          </a:r>
          <a:endParaRPr lang="fr-FR" sz="3300" kern="1200"/>
        </a:p>
      </dsp:txBody>
      <dsp:txXfrm>
        <a:off x="38638" y="279055"/>
        <a:ext cx="8152324" cy="714229"/>
      </dsp:txXfrm>
    </dsp:sp>
    <dsp:sp modelId="{170D51E6-D7D7-4B26-8042-CC3F03C54CF0}">
      <dsp:nvSpPr>
        <dsp:cNvPr id="0" name=""/>
        <dsp:cNvSpPr/>
      </dsp:nvSpPr>
      <dsp:spPr>
        <a:xfrm>
          <a:off x="0" y="1031922"/>
          <a:ext cx="8229600" cy="3483810"/>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GB" sz="2600" kern="1200" dirty="0" smtClean="0">
              <a:solidFill>
                <a:srgbClr val="0070C0"/>
              </a:solidFill>
            </a:rPr>
            <a:t>Bioenergy production, trade, use and policy implications transcend national borders. </a:t>
          </a:r>
          <a:endParaRPr lang="fr-FR" sz="2600" kern="1200" dirty="0">
            <a:solidFill>
              <a:srgbClr val="0070C0"/>
            </a:solidFill>
          </a:endParaRPr>
        </a:p>
        <a:p>
          <a:pPr marL="228600" lvl="1" indent="-228600" algn="l" defTabSz="1155700" rtl="0">
            <a:lnSpc>
              <a:spcPct val="90000"/>
            </a:lnSpc>
            <a:spcBef>
              <a:spcPct val="0"/>
            </a:spcBef>
            <a:spcAft>
              <a:spcPct val="20000"/>
            </a:spcAft>
            <a:buChar char="••"/>
          </a:pPr>
          <a:r>
            <a:rPr lang="en-GB" sz="2600" kern="1200" dirty="0" smtClean="0">
              <a:solidFill>
                <a:srgbClr val="0070C0"/>
              </a:solidFill>
            </a:rPr>
            <a:t>Biomass policies become ineffective when they are not supported and integrated at both regional and national levels. </a:t>
          </a:r>
          <a:endParaRPr lang="fr-FR" sz="2600" kern="1200" dirty="0">
            <a:solidFill>
              <a:srgbClr val="0070C0"/>
            </a:solidFill>
          </a:endParaRPr>
        </a:p>
        <a:p>
          <a:pPr marL="228600" lvl="1" indent="-228600" algn="l" defTabSz="1155700" rtl="0">
            <a:lnSpc>
              <a:spcPct val="90000"/>
            </a:lnSpc>
            <a:spcBef>
              <a:spcPct val="0"/>
            </a:spcBef>
            <a:spcAft>
              <a:spcPct val="20000"/>
            </a:spcAft>
            <a:buChar char="••"/>
          </a:pPr>
          <a:r>
            <a:rPr lang="en-GB" sz="2600" kern="1200" dirty="0" smtClean="0">
              <a:solidFill>
                <a:srgbClr val="0070C0"/>
              </a:solidFill>
            </a:rPr>
            <a:t>Therefore, policy coherence and long-term effects are best realised under a regional context. The Region is poised to play the role of harmonising approaches leading to a viable modern bioenergy sector. </a:t>
          </a:r>
          <a:endParaRPr lang="fr-FR" sz="2600" kern="1200" dirty="0">
            <a:solidFill>
              <a:srgbClr val="0070C0"/>
            </a:solidFill>
          </a:endParaRPr>
        </a:p>
      </dsp:txBody>
      <dsp:txXfrm>
        <a:off x="0" y="1031922"/>
        <a:ext cx="8229600" cy="34838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9BAB1-2801-4F7C-AFEB-DB8A6B1F4401}">
      <dsp:nvSpPr>
        <dsp:cNvPr id="0" name=""/>
        <dsp:cNvSpPr/>
      </dsp:nvSpPr>
      <dsp:spPr>
        <a:xfrm>
          <a:off x="0" y="156019"/>
          <a:ext cx="8229600" cy="52767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kern="1200" dirty="0" smtClean="0"/>
            <a:t>Milestones</a:t>
          </a:r>
          <a:endParaRPr lang="fr-FR" sz="2200" kern="1200" dirty="0"/>
        </a:p>
      </dsp:txBody>
      <dsp:txXfrm>
        <a:off x="25759" y="181778"/>
        <a:ext cx="8178082" cy="476152"/>
      </dsp:txXfrm>
    </dsp:sp>
    <dsp:sp modelId="{EF026217-8DBC-4BE9-9361-51F413BB4D8C}">
      <dsp:nvSpPr>
        <dsp:cNvPr id="0" name=""/>
        <dsp:cNvSpPr/>
      </dsp:nvSpPr>
      <dsp:spPr>
        <a:xfrm>
          <a:off x="0" y="683689"/>
          <a:ext cx="8229600" cy="3916440"/>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GB" sz="1700" kern="1200" dirty="0" smtClean="0">
              <a:solidFill>
                <a:srgbClr val="0070C0"/>
              </a:solidFill>
            </a:rPr>
            <a:t>Dissemination and ownership of the regional policy by Members States by end 2015</a:t>
          </a:r>
          <a:endParaRPr lang="fr-FR" sz="1700" kern="1200" dirty="0">
            <a:solidFill>
              <a:srgbClr val="0070C0"/>
            </a:solidFill>
          </a:endParaRPr>
        </a:p>
        <a:p>
          <a:pPr marL="171450" lvl="1" indent="-171450" algn="l" defTabSz="755650" rtl="0">
            <a:lnSpc>
              <a:spcPct val="90000"/>
            </a:lnSpc>
            <a:spcBef>
              <a:spcPct val="0"/>
            </a:spcBef>
            <a:spcAft>
              <a:spcPct val="20000"/>
            </a:spcAft>
            <a:buChar char="••"/>
          </a:pPr>
          <a:r>
            <a:rPr lang="en-GB" sz="1700" kern="1200" dirty="0" smtClean="0">
              <a:solidFill>
                <a:srgbClr val="0070C0"/>
              </a:solidFill>
            </a:rPr>
            <a:t>Adoption of a National Bioenergy Policy by the ECOWAS Members States by end 2017</a:t>
          </a:r>
          <a:endParaRPr lang="fr-FR" sz="1700" kern="1200" dirty="0">
            <a:solidFill>
              <a:srgbClr val="0070C0"/>
            </a:solidFill>
          </a:endParaRPr>
        </a:p>
        <a:p>
          <a:pPr marL="171450" lvl="1" indent="-171450" algn="l" defTabSz="755650" rtl="0">
            <a:lnSpc>
              <a:spcPct val="90000"/>
            </a:lnSpc>
            <a:spcBef>
              <a:spcPct val="0"/>
            </a:spcBef>
            <a:spcAft>
              <a:spcPct val="20000"/>
            </a:spcAft>
            <a:buChar char="••"/>
          </a:pPr>
          <a:r>
            <a:rPr lang="en-GB" sz="1700" kern="1200" dirty="0" smtClean="0">
              <a:solidFill>
                <a:srgbClr val="0070C0"/>
              </a:solidFill>
            </a:rPr>
            <a:t>Development of a set of investment guidelines and supporting documents addressing the resources availability and potential for a bioenergy market development in the Region made available by end 2016;</a:t>
          </a:r>
          <a:endParaRPr lang="fr-FR" sz="1700" kern="1200" dirty="0">
            <a:solidFill>
              <a:srgbClr val="0070C0"/>
            </a:solidFill>
          </a:endParaRPr>
        </a:p>
        <a:p>
          <a:pPr marL="171450" lvl="1" indent="-171450" algn="l" defTabSz="755650" rtl="0">
            <a:lnSpc>
              <a:spcPct val="90000"/>
            </a:lnSpc>
            <a:spcBef>
              <a:spcPct val="0"/>
            </a:spcBef>
            <a:spcAft>
              <a:spcPct val="20000"/>
            </a:spcAft>
            <a:buChar char="••"/>
          </a:pPr>
          <a:r>
            <a:rPr lang="en-GB" sz="1700" kern="1200" dirty="0" smtClean="0">
              <a:solidFill>
                <a:srgbClr val="0070C0"/>
              </a:solidFill>
            </a:rPr>
            <a:t>Embark on robust sensitization activities to create awareness on the use and benefits of sustainable bioenergy</a:t>
          </a:r>
          <a:endParaRPr lang="fr-FR" sz="1700" kern="1200" dirty="0">
            <a:solidFill>
              <a:srgbClr val="0070C0"/>
            </a:solidFill>
          </a:endParaRPr>
        </a:p>
        <a:p>
          <a:pPr marL="171450" lvl="1" indent="-171450" algn="l" defTabSz="755650" rtl="0">
            <a:lnSpc>
              <a:spcPct val="90000"/>
            </a:lnSpc>
            <a:spcBef>
              <a:spcPct val="0"/>
            </a:spcBef>
            <a:spcAft>
              <a:spcPct val="20000"/>
            </a:spcAft>
            <a:buChar char="••"/>
          </a:pPr>
          <a:r>
            <a:rPr lang="en-GB" sz="1700" kern="1200" dirty="0" smtClean="0">
              <a:solidFill>
                <a:srgbClr val="0070C0"/>
              </a:solidFill>
            </a:rPr>
            <a:t>Support capacity building of Member States on bioenergy technical, policy and regulatory aspects</a:t>
          </a:r>
          <a:endParaRPr lang="fr-FR" sz="1700" kern="1200" dirty="0">
            <a:solidFill>
              <a:srgbClr val="0070C0"/>
            </a:solidFill>
          </a:endParaRPr>
        </a:p>
        <a:p>
          <a:pPr marL="171450" lvl="1" indent="-171450" algn="l" defTabSz="755650" rtl="0">
            <a:lnSpc>
              <a:spcPct val="90000"/>
            </a:lnSpc>
            <a:spcBef>
              <a:spcPct val="0"/>
            </a:spcBef>
            <a:spcAft>
              <a:spcPct val="20000"/>
            </a:spcAft>
            <a:buChar char="••"/>
          </a:pPr>
          <a:r>
            <a:rPr lang="en-GB" sz="1700" kern="1200" dirty="0" smtClean="0">
              <a:solidFill>
                <a:srgbClr val="0070C0"/>
              </a:solidFill>
            </a:rPr>
            <a:t>Business and investment models based on best social and environmental practices for various types of bioenergy projects are produced by ECREEE and disseminated in the Region to attract potential investors</a:t>
          </a:r>
          <a:endParaRPr lang="fr-FR" sz="1700" kern="1200" dirty="0">
            <a:solidFill>
              <a:srgbClr val="0070C0"/>
            </a:solidFill>
          </a:endParaRPr>
        </a:p>
        <a:p>
          <a:pPr marL="171450" lvl="1" indent="-171450" algn="l" defTabSz="755650" rtl="0">
            <a:lnSpc>
              <a:spcPct val="90000"/>
            </a:lnSpc>
            <a:spcBef>
              <a:spcPct val="0"/>
            </a:spcBef>
            <a:spcAft>
              <a:spcPct val="20000"/>
            </a:spcAft>
            <a:buChar char="••"/>
          </a:pPr>
          <a:r>
            <a:rPr lang="en-GB" sz="1700" kern="1200" dirty="0" smtClean="0">
              <a:solidFill>
                <a:srgbClr val="0070C0"/>
              </a:solidFill>
            </a:rPr>
            <a:t>Facilitate about 50 bankable projects (i.e. feasibility studies, engineering designs) by the end 2018 leveraging USD 500 million  investment and the creation of job opportunities for at least 100,000 people</a:t>
          </a:r>
          <a:endParaRPr lang="fr-FR" sz="1700" kern="1200" dirty="0">
            <a:solidFill>
              <a:srgbClr val="0070C0"/>
            </a:solidFill>
          </a:endParaRPr>
        </a:p>
      </dsp:txBody>
      <dsp:txXfrm>
        <a:off x="0" y="683689"/>
        <a:ext cx="8229600" cy="391644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097E-F0EC-49B8-AB1B-1B645314EF76}">
      <dsp:nvSpPr>
        <dsp:cNvPr id="0" name=""/>
        <dsp:cNvSpPr/>
      </dsp:nvSpPr>
      <dsp:spPr>
        <a:xfrm>
          <a:off x="0" y="144387"/>
          <a:ext cx="8229600" cy="45571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fr-FR" sz="1900" b="1" kern="1200" smtClean="0"/>
            <a:t>A</a:t>
          </a:r>
          <a:r>
            <a:rPr lang="en-GB" sz="1900" b="1" kern="1200" smtClean="0"/>
            <a:t>activities to be implemented by ECREEE</a:t>
          </a:r>
          <a:endParaRPr lang="fr-FR" sz="1900" kern="1200"/>
        </a:p>
      </dsp:txBody>
      <dsp:txXfrm>
        <a:off x="22246" y="166633"/>
        <a:ext cx="8185108" cy="411223"/>
      </dsp:txXfrm>
    </dsp:sp>
    <dsp:sp modelId="{44B3CA3F-AD75-409B-84DE-386B183509EB}">
      <dsp:nvSpPr>
        <dsp:cNvPr id="0" name=""/>
        <dsp:cNvSpPr/>
      </dsp:nvSpPr>
      <dsp:spPr>
        <a:xfrm>
          <a:off x="0" y="600102"/>
          <a:ext cx="8229600" cy="4011660"/>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GB" sz="1500" kern="1200" dirty="0" smtClean="0">
              <a:solidFill>
                <a:srgbClr val="0070C0"/>
              </a:solidFill>
            </a:rPr>
            <a:t>Organizing a series of consultations, workshops and events focused on specific proposed policies to share the policy document with the Members States and relevant partners</a:t>
          </a:r>
          <a:endParaRPr lang="fr-FR" sz="1500" kern="1200" dirty="0">
            <a:solidFill>
              <a:srgbClr val="0070C0"/>
            </a:solidFill>
          </a:endParaRPr>
        </a:p>
        <a:p>
          <a:pPr marL="114300" lvl="1" indent="-114300" algn="l" defTabSz="666750" rtl="0">
            <a:lnSpc>
              <a:spcPct val="90000"/>
            </a:lnSpc>
            <a:spcBef>
              <a:spcPct val="0"/>
            </a:spcBef>
            <a:spcAft>
              <a:spcPct val="20000"/>
            </a:spcAft>
            <a:buChar char="••"/>
          </a:pPr>
          <a:r>
            <a:rPr lang="en-GB" sz="1500" kern="1200" dirty="0" smtClean="0">
              <a:solidFill>
                <a:srgbClr val="0070C0"/>
              </a:solidFill>
            </a:rPr>
            <a:t>Identify minimum standards for the whole bioenergy value chain</a:t>
          </a:r>
          <a:endParaRPr lang="fr-FR" sz="1500" kern="1200" dirty="0">
            <a:solidFill>
              <a:srgbClr val="0070C0"/>
            </a:solidFill>
          </a:endParaRPr>
        </a:p>
        <a:p>
          <a:pPr marL="114300" lvl="1" indent="-114300" algn="l" defTabSz="666750" rtl="0">
            <a:lnSpc>
              <a:spcPct val="90000"/>
            </a:lnSpc>
            <a:spcBef>
              <a:spcPct val="0"/>
            </a:spcBef>
            <a:spcAft>
              <a:spcPct val="20000"/>
            </a:spcAft>
            <a:buChar char="••"/>
          </a:pPr>
          <a:r>
            <a:rPr lang="en-GB" sz="1500" kern="1200" dirty="0" smtClean="0">
              <a:solidFill>
                <a:srgbClr val="0070C0"/>
              </a:solidFill>
            </a:rPr>
            <a:t>Support Member States in their processes towards the development of a national bioenergy policy and action plan</a:t>
          </a:r>
          <a:endParaRPr lang="fr-FR" sz="1500" kern="1200" dirty="0">
            <a:solidFill>
              <a:srgbClr val="0070C0"/>
            </a:solidFill>
          </a:endParaRPr>
        </a:p>
        <a:p>
          <a:pPr marL="114300" lvl="1" indent="-114300" algn="l" defTabSz="666750" rtl="0">
            <a:lnSpc>
              <a:spcPct val="90000"/>
            </a:lnSpc>
            <a:spcBef>
              <a:spcPct val="0"/>
            </a:spcBef>
            <a:spcAft>
              <a:spcPct val="20000"/>
            </a:spcAft>
            <a:buChar char="••"/>
          </a:pPr>
          <a:r>
            <a:rPr lang="en-GB" sz="1500" kern="1200" dirty="0" smtClean="0">
              <a:solidFill>
                <a:srgbClr val="0070C0"/>
              </a:solidFill>
            </a:rPr>
            <a:t>Support capacity building of Member States on bioenergy technical, policy and regulatory aspects</a:t>
          </a:r>
          <a:endParaRPr lang="fr-FR" sz="1500" kern="1200" dirty="0">
            <a:solidFill>
              <a:srgbClr val="0070C0"/>
            </a:solidFill>
          </a:endParaRPr>
        </a:p>
        <a:p>
          <a:pPr marL="114300" lvl="1" indent="-114300" algn="l" defTabSz="666750" rtl="0">
            <a:lnSpc>
              <a:spcPct val="90000"/>
            </a:lnSpc>
            <a:spcBef>
              <a:spcPct val="0"/>
            </a:spcBef>
            <a:spcAft>
              <a:spcPct val="20000"/>
            </a:spcAft>
            <a:buChar char="••"/>
          </a:pPr>
          <a:r>
            <a:rPr lang="en-GB" sz="1500" kern="1200" dirty="0" smtClean="0">
              <a:solidFill>
                <a:srgbClr val="0070C0"/>
              </a:solidFill>
            </a:rPr>
            <a:t>Research and documentation, feasibility studies, gathering experiences, resource assessment and mapping, identification of suitable supply chain models</a:t>
          </a:r>
          <a:endParaRPr lang="fr-FR" sz="1500" kern="1200" dirty="0">
            <a:solidFill>
              <a:srgbClr val="0070C0"/>
            </a:solidFill>
          </a:endParaRPr>
        </a:p>
        <a:p>
          <a:pPr marL="114300" lvl="1" indent="-114300" algn="l" defTabSz="666750" rtl="0">
            <a:lnSpc>
              <a:spcPct val="90000"/>
            </a:lnSpc>
            <a:spcBef>
              <a:spcPct val="0"/>
            </a:spcBef>
            <a:spcAft>
              <a:spcPct val="20000"/>
            </a:spcAft>
            <a:buChar char="••"/>
          </a:pPr>
          <a:r>
            <a:rPr lang="en-GB" sz="1500" kern="1200" dirty="0" smtClean="0">
              <a:solidFill>
                <a:srgbClr val="0070C0"/>
              </a:solidFill>
            </a:rPr>
            <a:t>Organization of Public Private Partnership events for dialogue and business opportunities</a:t>
          </a:r>
          <a:endParaRPr lang="fr-FR" sz="1500" kern="1200" dirty="0">
            <a:solidFill>
              <a:srgbClr val="0070C0"/>
            </a:solidFill>
          </a:endParaRPr>
        </a:p>
        <a:p>
          <a:pPr marL="114300" lvl="1" indent="-114300" algn="l" defTabSz="666750" rtl="0">
            <a:lnSpc>
              <a:spcPct val="90000"/>
            </a:lnSpc>
            <a:spcBef>
              <a:spcPct val="0"/>
            </a:spcBef>
            <a:spcAft>
              <a:spcPct val="20000"/>
            </a:spcAft>
            <a:buChar char="••"/>
          </a:pPr>
          <a:r>
            <a:rPr lang="en-GB" sz="1500" kern="1200" dirty="0" smtClean="0">
              <a:solidFill>
                <a:srgbClr val="0070C0"/>
              </a:solidFill>
            </a:rPr>
            <a:t>Technical Assistance (awareness, training, capacity development) to all stakeholders, including private companies, cooperatives, associations, local experts/consultants on bioenergy technology, and business developers</a:t>
          </a:r>
          <a:endParaRPr lang="fr-FR" sz="1500" kern="1200" dirty="0">
            <a:solidFill>
              <a:srgbClr val="0070C0"/>
            </a:solidFill>
          </a:endParaRPr>
        </a:p>
        <a:p>
          <a:pPr marL="114300" lvl="1" indent="-114300" algn="l" defTabSz="666750" rtl="0">
            <a:lnSpc>
              <a:spcPct val="90000"/>
            </a:lnSpc>
            <a:spcBef>
              <a:spcPct val="0"/>
            </a:spcBef>
            <a:spcAft>
              <a:spcPct val="20000"/>
            </a:spcAft>
            <a:buChar char="••"/>
          </a:pPr>
          <a:r>
            <a:rPr lang="en-GB" sz="1500" kern="1200" dirty="0" smtClean="0">
              <a:solidFill>
                <a:srgbClr val="0070C0"/>
              </a:solidFill>
            </a:rPr>
            <a:t>Direct technical assistance to 50 sustainable bioenergy projects to reach bankability</a:t>
          </a:r>
          <a:endParaRPr lang="fr-FR" sz="1500" kern="1200" dirty="0">
            <a:solidFill>
              <a:srgbClr val="0070C0"/>
            </a:solidFill>
          </a:endParaRPr>
        </a:p>
        <a:p>
          <a:pPr marL="114300" lvl="1" indent="-114300" algn="l" defTabSz="666750" rtl="0">
            <a:lnSpc>
              <a:spcPct val="90000"/>
            </a:lnSpc>
            <a:spcBef>
              <a:spcPct val="0"/>
            </a:spcBef>
            <a:spcAft>
              <a:spcPct val="20000"/>
            </a:spcAft>
            <a:buChar char="••"/>
          </a:pPr>
          <a:r>
            <a:rPr lang="en-GB" sz="1500" kern="1200" dirty="0" smtClean="0">
              <a:solidFill>
                <a:srgbClr val="0070C0"/>
              </a:solidFill>
            </a:rPr>
            <a:t>Promote at least 200 community-based projects </a:t>
          </a:r>
          <a:endParaRPr lang="fr-FR" sz="1500" kern="1200" dirty="0">
            <a:solidFill>
              <a:srgbClr val="0070C0"/>
            </a:solidFill>
          </a:endParaRPr>
        </a:p>
        <a:p>
          <a:pPr marL="114300" lvl="1" indent="-114300" algn="l" defTabSz="666750" rtl="0">
            <a:lnSpc>
              <a:spcPct val="90000"/>
            </a:lnSpc>
            <a:spcBef>
              <a:spcPct val="0"/>
            </a:spcBef>
            <a:spcAft>
              <a:spcPct val="20000"/>
            </a:spcAft>
            <a:buChar char="••"/>
          </a:pPr>
          <a:r>
            <a:rPr lang="en-GB" sz="1500" kern="1200" dirty="0" smtClean="0">
              <a:solidFill>
                <a:srgbClr val="0070C0"/>
              </a:solidFill>
            </a:rPr>
            <a:t>Establish with development banks appropriate financial mechanisms (e.g. a guarantee fund) that will enable to leverage USD 1 billion investments</a:t>
          </a:r>
          <a:endParaRPr lang="fr-FR" sz="1500" kern="1200" dirty="0">
            <a:solidFill>
              <a:srgbClr val="0070C0"/>
            </a:solidFill>
          </a:endParaRPr>
        </a:p>
        <a:p>
          <a:pPr marL="114300" lvl="1" indent="-114300" algn="l" defTabSz="666750" rtl="0">
            <a:lnSpc>
              <a:spcPct val="90000"/>
            </a:lnSpc>
            <a:spcBef>
              <a:spcPct val="0"/>
            </a:spcBef>
            <a:spcAft>
              <a:spcPct val="20000"/>
            </a:spcAft>
            <a:buChar char="••"/>
          </a:pPr>
          <a:r>
            <a:rPr lang="en-GB" sz="1500" kern="1200" dirty="0" smtClean="0">
              <a:solidFill>
                <a:srgbClr val="0070C0"/>
              </a:solidFill>
            </a:rPr>
            <a:t>Continuous evaluation and monitoring of funded projects</a:t>
          </a:r>
          <a:endParaRPr lang="fr-FR" sz="1500" kern="1200" dirty="0">
            <a:solidFill>
              <a:srgbClr val="0070C0"/>
            </a:solidFill>
          </a:endParaRPr>
        </a:p>
      </dsp:txBody>
      <dsp:txXfrm>
        <a:off x="0" y="600102"/>
        <a:ext cx="8229600" cy="40116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3D1F5-155D-49E7-BEE5-D9AA7A3E668A}">
      <dsp:nvSpPr>
        <dsp:cNvPr id="0" name=""/>
        <dsp:cNvSpPr/>
      </dsp:nvSpPr>
      <dsp:spPr>
        <a:xfrm>
          <a:off x="0" y="122547"/>
          <a:ext cx="8229600" cy="476776"/>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b="1" kern="1200" dirty="0" smtClean="0"/>
            <a:t>Rationale</a:t>
          </a:r>
          <a:r>
            <a:rPr lang="en-GB" sz="2800" b="1" kern="1200" dirty="0" smtClean="0"/>
            <a:t> </a:t>
          </a:r>
          <a:endParaRPr lang="fr-FR" sz="2800" kern="1200" dirty="0"/>
        </a:p>
      </dsp:txBody>
      <dsp:txXfrm>
        <a:off x="23274" y="145821"/>
        <a:ext cx="8183052" cy="430228"/>
      </dsp:txXfrm>
    </dsp:sp>
    <dsp:sp modelId="{86C65993-FF21-4BEE-9D28-8286AAB522D6}">
      <dsp:nvSpPr>
        <dsp:cNvPr id="0" name=""/>
        <dsp:cNvSpPr/>
      </dsp:nvSpPr>
      <dsp:spPr>
        <a:xfrm>
          <a:off x="0" y="654043"/>
          <a:ext cx="8229600" cy="76094"/>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endParaRPr lang="fr-FR" sz="1800" kern="1200" dirty="0">
            <a:solidFill>
              <a:srgbClr val="0070C0"/>
            </a:solidFill>
          </a:endParaRPr>
        </a:p>
      </dsp:txBody>
      <dsp:txXfrm>
        <a:off x="3715" y="657758"/>
        <a:ext cx="8222170" cy="68664"/>
      </dsp:txXfrm>
    </dsp:sp>
    <dsp:sp modelId="{AFD6F2A2-E2BF-4045-82D1-9BD3ABB8EDD7}">
      <dsp:nvSpPr>
        <dsp:cNvPr id="0" name=""/>
        <dsp:cNvSpPr/>
      </dsp:nvSpPr>
      <dsp:spPr>
        <a:xfrm>
          <a:off x="0" y="730137"/>
          <a:ext cx="8229600" cy="403132"/>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GB" sz="2400" b="1" kern="1200" dirty="0" smtClean="0">
              <a:solidFill>
                <a:schemeClr val="bg1">
                  <a:lumMod val="85000"/>
                </a:schemeClr>
              </a:solidFill>
            </a:rPr>
            <a:t>Provision of  energy services to the poor</a:t>
          </a:r>
          <a:endParaRPr lang="fr-FR" sz="2400" b="1" kern="1200" dirty="0">
            <a:solidFill>
              <a:schemeClr val="bg1">
                <a:lumMod val="85000"/>
              </a:schemeClr>
            </a:solidFill>
          </a:endParaRPr>
        </a:p>
      </dsp:txBody>
      <dsp:txXfrm>
        <a:off x="0" y="730137"/>
        <a:ext cx="8229600" cy="403132"/>
      </dsp:txXfrm>
    </dsp:sp>
    <dsp:sp modelId="{D2C579C9-464F-4D3C-97CC-DE33477EB199}">
      <dsp:nvSpPr>
        <dsp:cNvPr id="0" name=""/>
        <dsp:cNvSpPr/>
      </dsp:nvSpPr>
      <dsp:spPr>
        <a:xfrm>
          <a:off x="0" y="1133269"/>
          <a:ext cx="8229600" cy="622933"/>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dirty="0" smtClean="0">
              <a:solidFill>
                <a:srgbClr val="0070C0"/>
              </a:solidFill>
            </a:rPr>
            <a:t>Sustainable energy services from biomass resources could be among the cheapest options in the region, especially when sourced locally. Converting residues and wastes (straw, stalk, shells, etc.) into biogas, electricity and heat. </a:t>
          </a:r>
          <a:endParaRPr lang="fr-FR" sz="1600" kern="1200" dirty="0">
            <a:solidFill>
              <a:srgbClr val="0070C0"/>
            </a:solidFill>
          </a:endParaRPr>
        </a:p>
      </dsp:txBody>
      <dsp:txXfrm>
        <a:off x="30409" y="1163678"/>
        <a:ext cx="8168782" cy="562115"/>
      </dsp:txXfrm>
    </dsp:sp>
    <dsp:sp modelId="{99A3668A-2163-481D-AC5D-AB7D8A05D7B1}">
      <dsp:nvSpPr>
        <dsp:cNvPr id="0" name=""/>
        <dsp:cNvSpPr/>
      </dsp:nvSpPr>
      <dsp:spPr>
        <a:xfrm>
          <a:off x="0" y="1756203"/>
          <a:ext cx="8229600" cy="403132"/>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GB" sz="2400" b="1" kern="1200" dirty="0" smtClean="0">
              <a:solidFill>
                <a:schemeClr val="bg1">
                  <a:lumMod val="85000"/>
                </a:schemeClr>
              </a:solidFill>
            </a:rPr>
            <a:t>Promotion of agro-industrial development and job creation</a:t>
          </a:r>
          <a:endParaRPr lang="fr-FR" sz="2400" b="1" kern="1200" dirty="0">
            <a:solidFill>
              <a:schemeClr val="bg1">
                <a:lumMod val="85000"/>
              </a:schemeClr>
            </a:solidFill>
          </a:endParaRPr>
        </a:p>
      </dsp:txBody>
      <dsp:txXfrm>
        <a:off x="0" y="1756203"/>
        <a:ext cx="8229600" cy="403132"/>
      </dsp:txXfrm>
    </dsp:sp>
    <dsp:sp modelId="{92D520C1-07FE-4676-8A5A-E629385F3488}">
      <dsp:nvSpPr>
        <dsp:cNvPr id="0" name=""/>
        <dsp:cNvSpPr/>
      </dsp:nvSpPr>
      <dsp:spPr>
        <a:xfrm>
          <a:off x="0" y="2159335"/>
          <a:ext cx="8229600" cy="1052625"/>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solidFill>
                <a:srgbClr val="0070C0"/>
              </a:solidFill>
            </a:rPr>
            <a:t>Properly designed, socially inclusive and environmentally responsible waste-based bioenergy that involve small-scale producers can contribute to poverty alleviation. </a:t>
          </a:r>
          <a:endParaRPr lang="fr-FR" sz="1800" kern="1200" dirty="0">
            <a:solidFill>
              <a:srgbClr val="0070C0"/>
            </a:solidFill>
          </a:endParaRPr>
        </a:p>
      </dsp:txBody>
      <dsp:txXfrm>
        <a:off x="51385" y="2210720"/>
        <a:ext cx="8126830" cy="949855"/>
      </dsp:txXfrm>
    </dsp:sp>
    <dsp:sp modelId="{A7C50B5D-A1DA-471A-9E14-ABA5A2E553BD}">
      <dsp:nvSpPr>
        <dsp:cNvPr id="0" name=""/>
        <dsp:cNvSpPr/>
      </dsp:nvSpPr>
      <dsp:spPr>
        <a:xfrm>
          <a:off x="0" y="3211960"/>
          <a:ext cx="8229600" cy="403132"/>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GB" sz="2400" b="1" kern="1200" dirty="0" smtClean="0">
              <a:solidFill>
                <a:schemeClr val="bg1">
                  <a:lumMod val="85000"/>
                </a:schemeClr>
              </a:solidFill>
            </a:rPr>
            <a:t>Reducing health risks and addressing gender imbalance</a:t>
          </a:r>
          <a:endParaRPr lang="fr-FR" sz="2400" b="1" kern="1200" dirty="0">
            <a:solidFill>
              <a:schemeClr val="bg1">
                <a:lumMod val="85000"/>
              </a:schemeClr>
            </a:solidFill>
          </a:endParaRPr>
        </a:p>
      </dsp:txBody>
      <dsp:txXfrm>
        <a:off x="0" y="3211960"/>
        <a:ext cx="8229600" cy="403132"/>
      </dsp:txXfrm>
    </dsp:sp>
    <dsp:sp modelId="{0A4B5E3D-EB90-4FA7-ADFD-6FE7ECFF7C31}">
      <dsp:nvSpPr>
        <dsp:cNvPr id="0" name=""/>
        <dsp:cNvSpPr/>
      </dsp:nvSpPr>
      <dsp:spPr>
        <a:xfrm>
          <a:off x="0" y="3615093"/>
          <a:ext cx="8229600" cy="1018509"/>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solidFill>
                <a:srgbClr val="0070C0"/>
              </a:solidFill>
            </a:rPr>
            <a:t>The underlined policy and recommended actions will greatly improve the condition of women and children, especially in rural areas by fostering the availability of improved household energy technologies, appliances and fuels..</a:t>
          </a:r>
          <a:endParaRPr lang="fr-FR" sz="1800" kern="1200" dirty="0">
            <a:solidFill>
              <a:srgbClr val="0070C0"/>
            </a:solidFill>
          </a:endParaRPr>
        </a:p>
      </dsp:txBody>
      <dsp:txXfrm>
        <a:off x="49720" y="3664813"/>
        <a:ext cx="8130160" cy="9190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89762-1931-4CD9-82B9-4C33FA854739}">
      <dsp:nvSpPr>
        <dsp:cNvPr id="0" name=""/>
        <dsp:cNvSpPr/>
      </dsp:nvSpPr>
      <dsp:spPr>
        <a:xfrm>
          <a:off x="0" y="3502"/>
          <a:ext cx="8229600" cy="1034917"/>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t>Attracting investment in sustainable agriculture and land use </a:t>
          </a:r>
          <a:endParaRPr lang="fr-FR" sz="2000" b="1" kern="1200" dirty="0"/>
        </a:p>
      </dsp:txBody>
      <dsp:txXfrm>
        <a:off x="50520" y="54022"/>
        <a:ext cx="8128560" cy="933877"/>
      </dsp:txXfrm>
    </dsp:sp>
    <dsp:sp modelId="{84FA90EA-1047-4C28-BE6F-8643EFD1E21A}">
      <dsp:nvSpPr>
        <dsp:cNvPr id="0" name=""/>
        <dsp:cNvSpPr/>
      </dsp:nvSpPr>
      <dsp:spPr>
        <a:xfrm>
          <a:off x="0" y="1045752"/>
          <a:ext cx="8229600" cy="1034917"/>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dirty="0" smtClean="0">
              <a:solidFill>
                <a:srgbClr val="0070C0"/>
              </a:solidFill>
            </a:rPr>
            <a:t>Bioenergy can bring more investments and modernise the agricultural sector by increasing mechanisation. Indeed, all the economic, social and environmental benefits of bioenergy can be realised at the smallholder level with social inclusiveness, sustainable forest management and agricultural practices while preserving the ecosystem.</a:t>
          </a:r>
          <a:endParaRPr lang="fr-FR" sz="1600" kern="1200" dirty="0">
            <a:solidFill>
              <a:srgbClr val="0070C0"/>
            </a:solidFill>
          </a:endParaRPr>
        </a:p>
      </dsp:txBody>
      <dsp:txXfrm>
        <a:off x="50520" y="1096272"/>
        <a:ext cx="8128560" cy="933877"/>
      </dsp:txXfrm>
    </dsp:sp>
    <dsp:sp modelId="{7E5F278A-0485-4854-8A19-AA861CC33328}">
      <dsp:nvSpPr>
        <dsp:cNvPr id="0" name=""/>
        <dsp:cNvSpPr/>
      </dsp:nvSpPr>
      <dsp:spPr>
        <a:xfrm>
          <a:off x="0" y="2090803"/>
          <a:ext cx="8229600" cy="580143"/>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b="1" kern="1200" dirty="0" smtClean="0"/>
            <a:t>Improving food security</a:t>
          </a:r>
          <a:endParaRPr lang="fr-FR" sz="1800" b="1" kern="1200" dirty="0"/>
        </a:p>
      </dsp:txBody>
      <dsp:txXfrm>
        <a:off x="28320" y="2119123"/>
        <a:ext cx="8172960" cy="523503"/>
      </dsp:txXfrm>
    </dsp:sp>
    <dsp:sp modelId="{48AF8CE3-D6B1-4292-8312-0891D4F97801}">
      <dsp:nvSpPr>
        <dsp:cNvPr id="0" name=""/>
        <dsp:cNvSpPr/>
      </dsp:nvSpPr>
      <dsp:spPr>
        <a:xfrm>
          <a:off x="0" y="2692644"/>
          <a:ext cx="8229600" cy="1034917"/>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dirty="0" smtClean="0">
              <a:solidFill>
                <a:srgbClr val="0070C0"/>
              </a:solidFill>
            </a:rPr>
            <a:t>The use of slurry (residue of biogas production) and nutritive ash (residue of controlled combustion processes or biochar) can greatly improve agriculture yields. </a:t>
          </a:r>
          <a:endParaRPr lang="fr-FR" sz="1600" kern="1200" dirty="0">
            <a:solidFill>
              <a:srgbClr val="0070C0"/>
            </a:solidFill>
          </a:endParaRPr>
        </a:p>
      </dsp:txBody>
      <dsp:txXfrm>
        <a:off x="50520" y="2743164"/>
        <a:ext cx="8128560" cy="933877"/>
      </dsp:txXfrm>
    </dsp:sp>
    <dsp:sp modelId="{958B4198-537A-4DC0-BB3A-744E8113A442}">
      <dsp:nvSpPr>
        <dsp:cNvPr id="0" name=""/>
        <dsp:cNvSpPr/>
      </dsp:nvSpPr>
      <dsp:spPr>
        <a:xfrm>
          <a:off x="0" y="3686842"/>
          <a:ext cx="8229600" cy="1034917"/>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GB" sz="1600" kern="1200" dirty="0" smtClean="0">
              <a:solidFill>
                <a:srgbClr val="0070C0"/>
              </a:solidFill>
            </a:rPr>
            <a:t>Modern bioenergy strengthens farming activities as it provides extra revenues for the farmers and enhances soil quality (i.e. residues from biogas process provide a lot nutrients to the soil). </a:t>
          </a:r>
          <a:endParaRPr lang="fr-FR" sz="1600" kern="1200" dirty="0">
            <a:solidFill>
              <a:srgbClr val="0070C0"/>
            </a:solidFill>
          </a:endParaRPr>
        </a:p>
      </dsp:txBody>
      <dsp:txXfrm>
        <a:off x="50520" y="3737362"/>
        <a:ext cx="8128560" cy="9338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63770-AF3D-4B71-AA01-A3255EEEAD82}">
      <dsp:nvSpPr>
        <dsp:cNvPr id="0" name=""/>
        <dsp:cNvSpPr/>
      </dsp:nvSpPr>
      <dsp:spPr>
        <a:xfrm>
          <a:off x="0" y="81994"/>
          <a:ext cx="8229600" cy="95471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b="1" kern="1200" dirty="0" smtClean="0"/>
            <a:t>Impacts on biodiversity, natural resource management and climate change</a:t>
          </a:r>
          <a:endParaRPr lang="fr-FR" sz="2400" kern="1200" dirty="0"/>
        </a:p>
      </dsp:txBody>
      <dsp:txXfrm>
        <a:off x="46606" y="128600"/>
        <a:ext cx="8136388" cy="861507"/>
      </dsp:txXfrm>
    </dsp:sp>
    <dsp:sp modelId="{101F6E09-0BDA-44D0-995E-6D424D377A9B}">
      <dsp:nvSpPr>
        <dsp:cNvPr id="0" name=""/>
        <dsp:cNvSpPr/>
      </dsp:nvSpPr>
      <dsp:spPr>
        <a:xfrm>
          <a:off x="0" y="1036714"/>
          <a:ext cx="8229600" cy="1242000"/>
        </a:xfrm>
        <a:prstGeom prst="rect">
          <a:avLst/>
        </a:prstGeom>
        <a:solidFill>
          <a:schemeClr val="accent3">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GB" sz="1900" kern="1200" dirty="0" smtClean="0">
              <a:solidFill>
                <a:srgbClr val="0070C0"/>
              </a:solidFill>
            </a:rPr>
            <a:t>In principle, without considering land use change, bioenergy is neutral in term of CO</a:t>
          </a:r>
          <a:r>
            <a:rPr lang="en-GB" sz="1900" kern="1200" baseline="-25000" dirty="0" smtClean="0">
              <a:solidFill>
                <a:srgbClr val="0070C0"/>
              </a:solidFill>
            </a:rPr>
            <a:t>2</a:t>
          </a:r>
          <a:r>
            <a:rPr lang="en-GB" sz="1900" kern="1200" dirty="0" smtClean="0">
              <a:solidFill>
                <a:srgbClr val="0070C0"/>
              </a:solidFill>
            </a:rPr>
            <a:t> emissions</a:t>
          </a:r>
          <a:endParaRPr lang="fr-FR" sz="1900" kern="1200" dirty="0">
            <a:solidFill>
              <a:srgbClr val="0070C0"/>
            </a:solidFill>
          </a:endParaRPr>
        </a:p>
        <a:p>
          <a:pPr marL="171450" lvl="1" indent="-171450" algn="l" defTabSz="844550" rtl="0">
            <a:lnSpc>
              <a:spcPct val="90000"/>
            </a:lnSpc>
            <a:spcBef>
              <a:spcPct val="0"/>
            </a:spcBef>
            <a:spcAft>
              <a:spcPct val="20000"/>
            </a:spcAft>
            <a:buChar char="••"/>
          </a:pPr>
          <a:r>
            <a:rPr lang="en-GB" sz="1900" kern="1200" dirty="0" smtClean="0">
              <a:solidFill>
                <a:srgbClr val="0070C0"/>
              </a:solidFill>
            </a:rPr>
            <a:t>Policies could reduce poor agricultural  practices (such as slash and burn) </a:t>
          </a:r>
          <a:endParaRPr lang="fr-FR" sz="1900" kern="1200" dirty="0">
            <a:solidFill>
              <a:srgbClr val="0070C0"/>
            </a:solidFill>
          </a:endParaRPr>
        </a:p>
        <a:p>
          <a:pPr marL="171450" lvl="1" indent="-171450" algn="l" defTabSz="844550" rtl="0">
            <a:lnSpc>
              <a:spcPct val="90000"/>
            </a:lnSpc>
            <a:spcBef>
              <a:spcPct val="0"/>
            </a:spcBef>
            <a:spcAft>
              <a:spcPct val="20000"/>
            </a:spcAft>
            <a:buChar char="••"/>
          </a:pPr>
          <a:r>
            <a:rPr lang="en-GB" sz="1900" kern="1200" dirty="0" smtClean="0">
              <a:solidFill>
                <a:srgbClr val="0070C0"/>
              </a:solidFill>
            </a:rPr>
            <a:t>Stimulate the conversion of agricultural waste into modern energy.</a:t>
          </a:r>
          <a:endParaRPr lang="fr-FR" sz="1900" kern="1200" dirty="0">
            <a:solidFill>
              <a:srgbClr val="0070C0"/>
            </a:solidFill>
          </a:endParaRPr>
        </a:p>
      </dsp:txBody>
      <dsp:txXfrm>
        <a:off x="0" y="1036714"/>
        <a:ext cx="8229600" cy="1242000"/>
      </dsp:txXfrm>
    </dsp:sp>
    <dsp:sp modelId="{51A21B77-DFE8-4238-AC66-E255876E1EC2}">
      <dsp:nvSpPr>
        <dsp:cNvPr id="0" name=""/>
        <dsp:cNvSpPr/>
      </dsp:nvSpPr>
      <dsp:spPr>
        <a:xfrm>
          <a:off x="0" y="2278715"/>
          <a:ext cx="8229600" cy="95471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b="1" kern="1200" dirty="0" smtClean="0"/>
            <a:t>Improving balance of payment and energy security</a:t>
          </a:r>
          <a:endParaRPr lang="fr-FR" sz="2400" kern="1200" dirty="0"/>
        </a:p>
      </dsp:txBody>
      <dsp:txXfrm>
        <a:off x="46606" y="2325321"/>
        <a:ext cx="8136388" cy="861507"/>
      </dsp:txXfrm>
    </dsp:sp>
    <dsp:sp modelId="{1F23162B-E33A-4709-8715-C262F48588A8}">
      <dsp:nvSpPr>
        <dsp:cNvPr id="0" name=""/>
        <dsp:cNvSpPr/>
      </dsp:nvSpPr>
      <dsp:spPr>
        <a:xfrm>
          <a:off x="0" y="3233434"/>
          <a:ext cx="8229600" cy="1440720"/>
        </a:xfrm>
        <a:prstGeom prst="rect">
          <a:avLst/>
        </a:prstGeom>
        <a:solidFill>
          <a:schemeClr val="accent3">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GB" sz="1900" kern="1200" dirty="0" smtClean="0">
              <a:solidFill>
                <a:srgbClr val="0070C0"/>
              </a:solidFill>
            </a:rPr>
            <a:t>Utilisation of domestic and agro processing wastes for energy applications could result in savings for government budgets, from reduced import of fossil fuels and subsidies. </a:t>
          </a:r>
          <a:endParaRPr lang="fr-FR" sz="1900" kern="1200" dirty="0">
            <a:solidFill>
              <a:srgbClr val="0070C0"/>
            </a:solidFill>
          </a:endParaRPr>
        </a:p>
        <a:p>
          <a:pPr marL="171450" lvl="1" indent="-171450" algn="l" defTabSz="844550" rtl="0">
            <a:lnSpc>
              <a:spcPct val="90000"/>
            </a:lnSpc>
            <a:spcBef>
              <a:spcPct val="0"/>
            </a:spcBef>
            <a:spcAft>
              <a:spcPct val="20000"/>
            </a:spcAft>
            <a:buChar char="••"/>
          </a:pPr>
          <a:r>
            <a:rPr lang="en-GB" sz="1900" kern="1200" dirty="0" smtClean="0">
              <a:solidFill>
                <a:srgbClr val="0070C0"/>
              </a:solidFill>
            </a:rPr>
            <a:t>Reduction of imported fossil fuels through improved supply of modern bioenergy goes a long way in improving energy security</a:t>
          </a:r>
          <a:endParaRPr lang="fr-FR" sz="1900" kern="1200" dirty="0">
            <a:solidFill>
              <a:srgbClr val="0070C0"/>
            </a:solidFill>
          </a:endParaRPr>
        </a:p>
      </dsp:txBody>
      <dsp:txXfrm>
        <a:off x="0" y="3233434"/>
        <a:ext cx="8229600" cy="14407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C1A2D-265A-4670-8FE6-1FDE943F61C8}">
      <dsp:nvSpPr>
        <dsp:cNvPr id="0" name=""/>
        <dsp:cNvSpPr/>
      </dsp:nvSpPr>
      <dsp:spPr>
        <a:xfrm>
          <a:off x="0" y="22251"/>
          <a:ext cx="8229600" cy="75801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1" kern="1200" dirty="0" smtClean="0">
              <a:solidFill>
                <a:schemeClr val="bg1"/>
              </a:solidFill>
            </a:rPr>
            <a:t>Vision</a:t>
          </a:r>
          <a:endParaRPr lang="fr-FR" sz="3100" kern="1200" dirty="0">
            <a:solidFill>
              <a:schemeClr val="bg1"/>
            </a:solidFill>
          </a:endParaRPr>
        </a:p>
      </dsp:txBody>
      <dsp:txXfrm>
        <a:off x="37003" y="59254"/>
        <a:ext cx="8155594" cy="684013"/>
      </dsp:txXfrm>
    </dsp:sp>
    <dsp:sp modelId="{CD0AB60E-8B4B-40F2-A606-C107173C35A6}">
      <dsp:nvSpPr>
        <dsp:cNvPr id="0" name=""/>
        <dsp:cNvSpPr/>
      </dsp:nvSpPr>
      <dsp:spPr>
        <a:xfrm>
          <a:off x="0" y="875311"/>
          <a:ext cx="8229600" cy="3858586"/>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US" sz="3100" b="1" kern="1200" dirty="0" smtClean="0">
              <a:solidFill>
                <a:srgbClr val="0070C0"/>
              </a:solidFill>
            </a:rPr>
            <a:t>Transition to sustainable production, trade and use of bioenergy in order to ensure universal access to modern energy services with a view of creating added value, jobs, increasing food security, mitigating environmental impacts and overall sustainable development in ECOWAS .</a:t>
          </a:r>
          <a:endParaRPr lang="fr-FR" sz="3100" kern="1200" dirty="0">
            <a:solidFill>
              <a:srgbClr val="0070C0"/>
            </a:solidFill>
          </a:endParaRPr>
        </a:p>
      </dsp:txBody>
      <dsp:txXfrm>
        <a:off x="188361" y="1063672"/>
        <a:ext cx="7852878" cy="34818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45FAA-9C40-44D3-8811-56A141E36AB0}">
      <dsp:nvSpPr>
        <dsp:cNvPr id="0" name=""/>
        <dsp:cNvSpPr/>
      </dsp:nvSpPr>
      <dsp:spPr>
        <a:xfrm>
          <a:off x="123028" y="0"/>
          <a:ext cx="1443759" cy="4572000"/>
        </a:xfrm>
        <a:prstGeom prst="ellipse">
          <a:avLst/>
        </a:prstGeom>
        <a:solidFill>
          <a:schemeClr val="accent2"/>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2"/>
              </a:solidFill>
            </a:rPr>
            <a:t>Objectives</a:t>
          </a:r>
          <a:endParaRPr lang="fr-FR" sz="1800" kern="1200" dirty="0">
            <a:solidFill>
              <a:schemeClr val="tx2"/>
            </a:solidFill>
          </a:endParaRPr>
        </a:p>
      </dsp:txBody>
      <dsp:txXfrm>
        <a:off x="334462" y="669554"/>
        <a:ext cx="1020891" cy="3232892"/>
      </dsp:txXfrm>
    </dsp:sp>
    <dsp:sp modelId="{366CB917-5778-4C07-AB3A-94B966023546}">
      <dsp:nvSpPr>
        <dsp:cNvPr id="0" name=""/>
        <dsp:cNvSpPr/>
      </dsp:nvSpPr>
      <dsp:spPr>
        <a:xfrm rot="18564089">
          <a:off x="1383584" y="1438570"/>
          <a:ext cx="1758652" cy="0"/>
        </a:xfrm>
        <a:custGeom>
          <a:avLst/>
          <a:gdLst/>
          <a:ahLst/>
          <a:cxnLst/>
          <a:rect l="0" t="0" r="0" b="0"/>
          <a:pathLst>
            <a:path>
              <a:moveTo>
                <a:pt x="0" y="0"/>
              </a:moveTo>
              <a:lnTo>
                <a:pt x="175865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8EE089-046B-4364-8DA2-9BF908CA1392}">
      <dsp:nvSpPr>
        <dsp:cNvPr id="0" name=""/>
        <dsp:cNvSpPr/>
      </dsp:nvSpPr>
      <dsp:spPr>
        <a:xfrm>
          <a:off x="2821063" y="759100"/>
          <a:ext cx="66800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5A427B-A5DD-429C-826B-2EC5D62C2779}">
      <dsp:nvSpPr>
        <dsp:cNvPr id="0" name=""/>
        <dsp:cNvSpPr/>
      </dsp:nvSpPr>
      <dsp:spPr>
        <a:xfrm>
          <a:off x="3489071" y="1142"/>
          <a:ext cx="4736779" cy="15159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just" defTabSz="800100" rtl="0">
            <a:lnSpc>
              <a:spcPct val="90000"/>
            </a:lnSpc>
            <a:spcBef>
              <a:spcPct val="0"/>
            </a:spcBef>
            <a:spcAft>
              <a:spcPct val="35000"/>
            </a:spcAft>
          </a:pPr>
          <a:r>
            <a:rPr lang="en-US" sz="1800" b="1" kern="1200" dirty="0" smtClean="0">
              <a:solidFill>
                <a:srgbClr val="0070C0"/>
              </a:solidFill>
            </a:rPr>
            <a:t>Promote a modern, sustainable and vibrant bioenergy sector in ECOWAS region by creating an enabling environment that can unlock the potential by removing the institutional, legal, financial, social, environmental and capacity gaps and barriers</a:t>
          </a:r>
          <a:r>
            <a:rPr lang="en-US" sz="1400" b="1" kern="1200" dirty="0" smtClean="0"/>
            <a:t>. </a:t>
          </a:r>
          <a:endParaRPr lang="fr-FR" sz="1400" kern="1200" dirty="0"/>
        </a:p>
      </dsp:txBody>
      <dsp:txXfrm>
        <a:off x="3489071" y="1142"/>
        <a:ext cx="4736779" cy="1515914"/>
      </dsp:txXfrm>
    </dsp:sp>
    <dsp:sp modelId="{246879B0-8FE4-481F-AE1A-E117B6A4249D}">
      <dsp:nvSpPr>
        <dsp:cNvPr id="0" name=""/>
        <dsp:cNvSpPr/>
      </dsp:nvSpPr>
      <dsp:spPr>
        <a:xfrm rot="21512174">
          <a:off x="1704829" y="2268179"/>
          <a:ext cx="1118726" cy="0"/>
        </a:xfrm>
        <a:custGeom>
          <a:avLst/>
          <a:gdLst/>
          <a:ahLst/>
          <a:cxnLst/>
          <a:rect l="0" t="0" r="0" b="0"/>
          <a:pathLst>
            <a:path>
              <a:moveTo>
                <a:pt x="0" y="0"/>
              </a:moveTo>
              <a:lnTo>
                <a:pt x="11187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5EC202-C82C-4497-B51B-9905924F4D2C}">
      <dsp:nvSpPr>
        <dsp:cNvPr id="0" name=""/>
        <dsp:cNvSpPr/>
      </dsp:nvSpPr>
      <dsp:spPr>
        <a:xfrm>
          <a:off x="2823374" y="2253890"/>
          <a:ext cx="66743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9A7165-6B99-4454-9507-A29527EAC4D6}">
      <dsp:nvSpPr>
        <dsp:cNvPr id="0" name=""/>
        <dsp:cNvSpPr/>
      </dsp:nvSpPr>
      <dsp:spPr>
        <a:xfrm>
          <a:off x="3490810" y="1517057"/>
          <a:ext cx="4732730" cy="14736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just" defTabSz="800100" rtl="0">
            <a:lnSpc>
              <a:spcPct val="90000"/>
            </a:lnSpc>
            <a:spcBef>
              <a:spcPct val="0"/>
            </a:spcBef>
            <a:spcAft>
              <a:spcPct val="35000"/>
            </a:spcAft>
          </a:pPr>
          <a:r>
            <a:rPr lang="en-US" sz="1800" b="1" kern="1200" dirty="0" smtClean="0">
              <a:solidFill>
                <a:srgbClr val="0070C0"/>
              </a:solidFill>
            </a:rPr>
            <a:t>Addressing the needs and constraints of the governments, the private sector and the local communities in using existing resources such as household and agro processing wastes and residues. </a:t>
          </a:r>
          <a:endParaRPr lang="fr-FR" sz="1800" b="1" kern="1200" dirty="0">
            <a:solidFill>
              <a:srgbClr val="0070C0"/>
            </a:solidFill>
          </a:endParaRPr>
        </a:p>
      </dsp:txBody>
      <dsp:txXfrm>
        <a:off x="3490810" y="1517057"/>
        <a:ext cx="4732730" cy="1473665"/>
      </dsp:txXfrm>
    </dsp:sp>
    <dsp:sp modelId="{1FBD569B-3D85-4356-8459-221011945945}">
      <dsp:nvSpPr>
        <dsp:cNvPr id="0" name=""/>
        <dsp:cNvSpPr/>
      </dsp:nvSpPr>
      <dsp:spPr>
        <a:xfrm rot="2998199">
          <a:off x="1394938" y="3115608"/>
          <a:ext cx="1737429" cy="0"/>
        </a:xfrm>
        <a:custGeom>
          <a:avLst/>
          <a:gdLst/>
          <a:ahLst/>
          <a:cxnLst/>
          <a:rect l="0" t="0" r="0" b="0"/>
          <a:pathLst>
            <a:path>
              <a:moveTo>
                <a:pt x="0" y="0"/>
              </a:moveTo>
              <a:lnTo>
                <a:pt x="173742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2DE64A-6384-4530-9CD1-F641875A5674}">
      <dsp:nvSpPr>
        <dsp:cNvPr id="0" name=""/>
        <dsp:cNvSpPr/>
      </dsp:nvSpPr>
      <dsp:spPr>
        <a:xfrm>
          <a:off x="2822400" y="3780790"/>
          <a:ext cx="66767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1E3549-FB85-40DF-B161-70BD82BEDB43}">
      <dsp:nvSpPr>
        <dsp:cNvPr id="0" name=""/>
        <dsp:cNvSpPr/>
      </dsp:nvSpPr>
      <dsp:spPr>
        <a:xfrm>
          <a:off x="3490077" y="2990722"/>
          <a:ext cx="4734436" cy="158013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just" defTabSz="800100" rtl="0">
            <a:lnSpc>
              <a:spcPct val="90000"/>
            </a:lnSpc>
            <a:spcBef>
              <a:spcPct val="0"/>
            </a:spcBef>
            <a:spcAft>
              <a:spcPct val="35000"/>
            </a:spcAft>
          </a:pPr>
          <a:r>
            <a:rPr lang="en-US" sz="1800" b="1" kern="1200" dirty="0" smtClean="0">
              <a:solidFill>
                <a:srgbClr val="0070C0"/>
              </a:solidFill>
            </a:rPr>
            <a:t>Encourage the utilization of the Bioenergy resources to provide sustainable energy access to its population prior to any attempt to export the resources.</a:t>
          </a:r>
          <a:endParaRPr lang="fr-FR" sz="1800" b="1" kern="1200" dirty="0">
            <a:solidFill>
              <a:srgbClr val="0070C0"/>
            </a:solidFill>
          </a:endParaRPr>
        </a:p>
      </dsp:txBody>
      <dsp:txXfrm>
        <a:off x="3490077" y="2990722"/>
        <a:ext cx="4734436" cy="15801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83547-4293-4C32-BB63-1C0A5369563A}">
      <dsp:nvSpPr>
        <dsp:cNvPr id="0" name=""/>
        <dsp:cNvSpPr/>
      </dsp:nvSpPr>
      <dsp:spPr>
        <a:xfrm>
          <a:off x="0" y="81319"/>
          <a:ext cx="8229600" cy="772470"/>
        </a:xfrm>
        <a:prstGeom prst="rect">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GB" sz="2000" kern="1200" dirty="0" smtClean="0"/>
            <a:t>What are the expected impacts of Universal access to clean, safe and affordable cooking energy, including 20% of LPG users ?. </a:t>
          </a:r>
        </a:p>
      </dsp:txBody>
      <dsp:txXfrm>
        <a:off x="0" y="81319"/>
        <a:ext cx="8229600" cy="772470"/>
      </dsp:txXfrm>
    </dsp:sp>
    <dsp:sp modelId="{30C7C901-BAE0-4BDF-A520-F5EF73E0E957}">
      <dsp:nvSpPr>
        <dsp:cNvPr id="0" name=""/>
        <dsp:cNvSpPr/>
      </dsp:nvSpPr>
      <dsp:spPr>
        <a:xfrm>
          <a:off x="0" y="853789"/>
          <a:ext cx="8229600" cy="3821040"/>
        </a:xfrm>
        <a:prstGeom prst="rect">
          <a:avLst/>
        </a:prstGeom>
        <a:solidFill>
          <a:schemeClr val="accent3">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GB" sz="2400" kern="1200" dirty="0" smtClean="0">
              <a:solidFill>
                <a:srgbClr val="0070C0"/>
              </a:solidFill>
            </a:rPr>
            <a:t>over 10 million of additional household users of LPG as primary fuel as compared to 2012, </a:t>
          </a:r>
          <a:endParaRPr lang="fr-FR" sz="2400" kern="1200" dirty="0">
            <a:solidFill>
              <a:srgbClr val="0070C0"/>
            </a:solidFill>
          </a:endParaRPr>
        </a:p>
        <a:p>
          <a:pPr marL="228600" lvl="1" indent="-228600" algn="l" defTabSz="1066800" rtl="0">
            <a:lnSpc>
              <a:spcPct val="90000"/>
            </a:lnSpc>
            <a:spcBef>
              <a:spcPct val="0"/>
            </a:spcBef>
            <a:spcAft>
              <a:spcPct val="15000"/>
            </a:spcAft>
            <a:buChar char="••"/>
          </a:pPr>
          <a:r>
            <a:rPr lang="en-GB" sz="2400" kern="1200" dirty="0" smtClean="0">
              <a:solidFill>
                <a:srgbClr val="0070C0"/>
              </a:solidFill>
            </a:rPr>
            <a:t>15 million additional households using ICS as main cooking device and/or sustainable biomass fuel as primary fuel, </a:t>
          </a:r>
          <a:endParaRPr lang="fr-FR" sz="2400" kern="1200" dirty="0">
            <a:solidFill>
              <a:srgbClr val="0070C0"/>
            </a:solidFill>
          </a:endParaRPr>
        </a:p>
        <a:p>
          <a:pPr marL="228600" lvl="1" indent="-228600" algn="l" defTabSz="1066800" rtl="0">
            <a:lnSpc>
              <a:spcPct val="90000"/>
            </a:lnSpc>
            <a:spcBef>
              <a:spcPct val="0"/>
            </a:spcBef>
            <a:spcAft>
              <a:spcPct val="15000"/>
            </a:spcAft>
            <a:buChar char="••"/>
          </a:pPr>
          <a:r>
            <a:rPr lang="en-GB" sz="2400" kern="1200" dirty="0" smtClean="0">
              <a:solidFill>
                <a:srgbClr val="0070C0"/>
              </a:solidFill>
            </a:rPr>
            <a:t>700 million tons of wood saved between 2012 and 2020 e.g. 18 billion USD </a:t>
          </a:r>
          <a:endParaRPr lang="fr-FR" sz="2400" kern="1200" dirty="0">
            <a:solidFill>
              <a:srgbClr val="0070C0"/>
            </a:solidFill>
          </a:endParaRPr>
        </a:p>
        <a:p>
          <a:pPr marL="228600" lvl="1" indent="-228600" algn="l" defTabSz="1066800" rtl="0">
            <a:lnSpc>
              <a:spcPct val="90000"/>
            </a:lnSpc>
            <a:spcBef>
              <a:spcPct val="0"/>
            </a:spcBef>
            <a:spcAft>
              <a:spcPct val="15000"/>
            </a:spcAft>
            <a:buChar char="••"/>
          </a:pPr>
          <a:r>
            <a:rPr lang="en-GB" sz="2400" kern="1200" dirty="0" smtClean="0">
              <a:solidFill>
                <a:srgbClr val="0070C0"/>
              </a:solidFill>
            </a:rPr>
            <a:t>26 % of electricity from Renewable Energy source (2,425 MW) in the region; of which 634 MW is generated from biomass residues or dedicated plantations with the deployment of various technologies and application including</a:t>
          </a:r>
          <a:endParaRPr lang="fr-FR" sz="2400" kern="1200" dirty="0">
            <a:solidFill>
              <a:srgbClr val="0070C0"/>
            </a:solidFill>
          </a:endParaRPr>
        </a:p>
      </dsp:txBody>
      <dsp:txXfrm>
        <a:off x="0" y="853789"/>
        <a:ext cx="8229600" cy="38210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E8A73-42A9-4D30-B793-19B49A474645}">
      <dsp:nvSpPr>
        <dsp:cNvPr id="0" name=""/>
        <dsp:cNvSpPr/>
      </dsp:nvSpPr>
      <dsp:spPr>
        <a:xfrm>
          <a:off x="0" y="191345"/>
          <a:ext cx="8229600" cy="982799"/>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GB" sz="1800" kern="1200" dirty="0" smtClean="0"/>
            <a:t>What are the expected impact of universal access to clean, safe and affordable cooking energy, including 26% of LPG users and 100% of improved </a:t>
          </a:r>
          <a:r>
            <a:rPr lang="en-GB" sz="1800" kern="1200" dirty="0" err="1" smtClean="0"/>
            <a:t>cookstoves</a:t>
          </a:r>
          <a:r>
            <a:rPr lang="en-GB" sz="1800" kern="1200" dirty="0" smtClean="0"/>
            <a:t> (ICS) and/or sustainable biomass fuels users. </a:t>
          </a:r>
          <a:endParaRPr lang="fr-FR" sz="1800" kern="1200" dirty="0"/>
        </a:p>
      </dsp:txBody>
      <dsp:txXfrm>
        <a:off x="47976" y="239321"/>
        <a:ext cx="8133648" cy="886847"/>
      </dsp:txXfrm>
    </dsp:sp>
    <dsp:sp modelId="{36EE11F6-5FE4-4706-A02B-F00BB9B22108}">
      <dsp:nvSpPr>
        <dsp:cNvPr id="0" name=""/>
        <dsp:cNvSpPr/>
      </dsp:nvSpPr>
      <dsp:spPr>
        <a:xfrm>
          <a:off x="0" y="1174144"/>
          <a:ext cx="8229600" cy="3390660"/>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53340" rIns="298704" bIns="53340" numCol="1" spcCol="1270" anchor="t" anchorCtr="0">
          <a:noAutofit/>
        </a:bodyPr>
        <a:lstStyle/>
        <a:p>
          <a:pPr marL="285750" lvl="1" indent="-285750" algn="l" defTabSz="1466850" rtl="0">
            <a:lnSpc>
              <a:spcPct val="90000"/>
            </a:lnSpc>
            <a:spcBef>
              <a:spcPct val="0"/>
            </a:spcBef>
            <a:spcAft>
              <a:spcPct val="20000"/>
            </a:spcAft>
            <a:buChar char="••"/>
          </a:pPr>
          <a:r>
            <a:rPr lang="en-GB" sz="3300" kern="1200" dirty="0" smtClean="0">
              <a:solidFill>
                <a:srgbClr val="0070C0"/>
              </a:solidFill>
            </a:rPr>
            <a:t>3 billion tons of wood saved between 2012 and 2030. </a:t>
          </a:r>
          <a:endParaRPr lang="fr-FR" sz="3300" kern="1200" dirty="0">
            <a:solidFill>
              <a:srgbClr val="0070C0"/>
            </a:solidFill>
          </a:endParaRPr>
        </a:p>
        <a:p>
          <a:pPr marL="285750" lvl="1" indent="-285750" algn="l" defTabSz="1466850" rtl="0">
            <a:lnSpc>
              <a:spcPct val="90000"/>
            </a:lnSpc>
            <a:spcBef>
              <a:spcPct val="0"/>
            </a:spcBef>
            <a:spcAft>
              <a:spcPct val="20000"/>
            </a:spcAft>
            <a:buChar char="••"/>
          </a:pPr>
          <a:r>
            <a:rPr lang="en-US" sz="3300" kern="1200" dirty="0" smtClean="0">
              <a:solidFill>
                <a:srgbClr val="0070C0"/>
              </a:solidFill>
            </a:rPr>
            <a:t>Electricity from biomass will account for </a:t>
          </a:r>
          <a:r>
            <a:rPr lang="en-GB" sz="3300" kern="1200" dirty="0" smtClean="0">
              <a:solidFill>
                <a:srgbClr val="0070C0"/>
              </a:solidFill>
            </a:rPr>
            <a:t>5 % of the total installed capacity in the region, which corresponds respectively to 686 MW by 2020 (28% of RE capacity) and 2008 MW (13% of RE Capacity) by 2030.</a:t>
          </a:r>
          <a:endParaRPr lang="fr-FR" sz="3300" kern="1200" dirty="0">
            <a:solidFill>
              <a:srgbClr val="0070C0"/>
            </a:solidFill>
          </a:endParaRPr>
        </a:p>
      </dsp:txBody>
      <dsp:txXfrm>
        <a:off x="0" y="1174144"/>
        <a:ext cx="8229600" cy="33906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4988" cy="511175"/>
          </a:xfrm>
          <a:prstGeom prst="rect">
            <a:avLst/>
          </a:prstGeom>
        </p:spPr>
        <p:txBody>
          <a:bodyPr vert="horz" lIns="94265" tIns="47133" rIns="94265" bIns="47133" rtlCol="0"/>
          <a:lstStyle>
            <a:lvl1pPr algn="l" fontAlgn="auto">
              <a:spcBef>
                <a:spcPts val="0"/>
              </a:spcBef>
              <a:spcAft>
                <a:spcPts val="0"/>
              </a:spcAft>
              <a:defRPr sz="1200">
                <a:latin typeface="+mn-lt"/>
                <a:cs typeface="+mn-cs"/>
              </a:defRPr>
            </a:lvl1pPr>
          </a:lstStyle>
          <a:p>
            <a:pPr>
              <a:defRPr/>
            </a:pPr>
            <a:endParaRPr lang="pt-BR"/>
          </a:p>
        </p:txBody>
      </p:sp>
      <p:sp>
        <p:nvSpPr>
          <p:cNvPr id="3" name="Datumsplatzhalter 2"/>
          <p:cNvSpPr>
            <a:spLocks noGrp="1"/>
          </p:cNvSpPr>
          <p:nvPr>
            <p:ph type="dt" sz="quarter" idx="1"/>
          </p:nvPr>
        </p:nvSpPr>
        <p:spPr>
          <a:xfrm>
            <a:off x="4022725" y="0"/>
            <a:ext cx="3074988" cy="511175"/>
          </a:xfrm>
          <a:prstGeom prst="rect">
            <a:avLst/>
          </a:prstGeom>
        </p:spPr>
        <p:txBody>
          <a:bodyPr vert="horz" lIns="94265" tIns="47133" rIns="94265" bIns="47133" rtlCol="0"/>
          <a:lstStyle>
            <a:lvl1pPr algn="r" fontAlgn="auto">
              <a:spcBef>
                <a:spcPts val="0"/>
              </a:spcBef>
              <a:spcAft>
                <a:spcPts val="0"/>
              </a:spcAft>
              <a:defRPr sz="1200">
                <a:latin typeface="+mn-lt"/>
                <a:cs typeface="+mn-cs"/>
              </a:defRPr>
            </a:lvl1pPr>
          </a:lstStyle>
          <a:p>
            <a:pPr>
              <a:defRPr/>
            </a:pPr>
            <a:fld id="{D2B2AA3A-91B5-4BA5-8019-8D6E46037F18}" type="datetime1">
              <a:rPr lang="en-US"/>
              <a:pPr>
                <a:defRPr/>
              </a:pPr>
              <a:t>9/28/15</a:t>
            </a:fld>
            <a:endParaRPr lang="pt-BR"/>
          </a:p>
        </p:txBody>
      </p:sp>
      <p:sp>
        <p:nvSpPr>
          <p:cNvPr id="4" name="Fußzeilenplatzhalter 3"/>
          <p:cNvSpPr>
            <a:spLocks noGrp="1"/>
          </p:cNvSpPr>
          <p:nvPr>
            <p:ph type="ftr" sz="quarter" idx="2"/>
          </p:nvPr>
        </p:nvSpPr>
        <p:spPr>
          <a:xfrm>
            <a:off x="0" y="9721850"/>
            <a:ext cx="3074988" cy="511175"/>
          </a:xfrm>
          <a:prstGeom prst="rect">
            <a:avLst/>
          </a:prstGeom>
        </p:spPr>
        <p:txBody>
          <a:bodyPr vert="horz" lIns="94265" tIns="47133" rIns="94265" bIns="47133" rtlCol="0" anchor="b"/>
          <a:lstStyle>
            <a:lvl1pPr algn="l" fontAlgn="auto">
              <a:spcBef>
                <a:spcPts val="0"/>
              </a:spcBef>
              <a:spcAft>
                <a:spcPts val="0"/>
              </a:spcAft>
              <a:defRPr sz="1200">
                <a:latin typeface="+mn-lt"/>
                <a:cs typeface="+mn-cs"/>
              </a:defRPr>
            </a:lvl1pPr>
          </a:lstStyle>
          <a:p>
            <a:pPr>
              <a:defRPr/>
            </a:pPr>
            <a:endParaRPr lang="pt-BR"/>
          </a:p>
        </p:txBody>
      </p:sp>
      <p:sp>
        <p:nvSpPr>
          <p:cNvPr id="5" name="Foliennummernplatzhalter 4"/>
          <p:cNvSpPr>
            <a:spLocks noGrp="1"/>
          </p:cNvSpPr>
          <p:nvPr>
            <p:ph type="sldNum" sz="quarter" idx="3"/>
          </p:nvPr>
        </p:nvSpPr>
        <p:spPr>
          <a:xfrm>
            <a:off x="4022725" y="9721850"/>
            <a:ext cx="3074988" cy="511175"/>
          </a:xfrm>
          <a:prstGeom prst="rect">
            <a:avLst/>
          </a:prstGeom>
        </p:spPr>
        <p:txBody>
          <a:bodyPr vert="horz" lIns="94265" tIns="47133" rIns="94265" bIns="47133" rtlCol="0" anchor="b"/>
          <a:lstStyle>
            <a:lvl1pPr algn="r" fontAlgn="auto">
              <a:spcBef>
                <a:spcPts val="0"/>
              </a:spcBef>
              <a:spcAft>
                <a:spcPts val="0"/>
              </a:spcAft>
              <a:defRPr sz="1200">
                <a:latin typeface="+mn-lt"/>
                <a:cs typeface="+mn-cs"/>
              </a:defRPr>
            </a:lvl1pPr>
          </a:lstStyle>
          <a:p>
            <a:pPr>
              <a:defRPr/>
            </a:pPr>
            <a:fld id="{B18F4C60-C802-41B4-AA1B-EFC64B8EB81C}" type="slidenum">
              <a:rPr lang="pt-BR"/>
              <a:pPr>
                <a:defRPr/>
              </a:pPr>
              <a:t>‹#›</a:t>
            </a:fld>
            <a:endParaRPr lang="pt-BR"/>
          </a:p>
        </p:txBody>
      </p:sp>
    </p:spTree>
    <p:extLst>
      <p:ext uri="{BB962C8B-B14F-4D97-AF65-F5344CB8AC3E}">
        <p14:creationId xmlns:p14="http://schemas.microsoft.com/office/powerpoint/2010/main" val="124080039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4988" cy="511175"/>
          </a:xfrm>
          <a:prstGeom prst="rect">
            <a:avLst/>
          </a:prstGeom>
        </p:spPr>
        <p:txBody>
          <a:bodyPr vert="horz" lIns="94265" tIns="47133" rIns="94265" bIns="47133" rtlCol="0"/>
          <a:lstStyle>
            <a:lvl1pPr algn="l" fontAlgn="auto">
              <a:spcBef>
                <a:spcPts val="0"/>
              </a:spcBef>
              <a:spcAft>
                <a:spcPts val="0"/>
              </a:spcAft>
              <a:defRPr sz="1200">
                <a:latin typeface="+mn-lt"/>
                <a:cs typeface="+mn-cs"/>
              </a:defRPr>
            </a:lvl1pPr>
          </a:lstStyle>
          <a:p>
            <a:pPr>
              <a:defRPr/>
            </a:pPr>
            <a:endParaRPr lang="pt-BR"/>
          </a:p>
        </p:txBody>
      </p:sp>
      <p:sp>
        <p:nvSpPr>
          <p:cNvPr id="3" name="Datumsplatzhalter 2"/>
          <p:cNvSpPr>
            <a:spLocks noGrp="1"/>
          </p:cNvSpPr>
          <p:nvPr>
            <p:ph type="dt" idx="1"/>
          </p:nvPr>
        </p:nvSpPr>
        <p:spPr>
          <a:xfrm>
            <a:off x="4022725" y="0"/>
            <a:ext cx="3074988" cy="511175"/>
          </a:xfrm>
          <a:prstGeom prst="rect">
            <a:avLst/>
          </a:prstGeom>
        </p:spPr>
        <p:txBody>
          <a:bodyPr vert="horz" lIns="94265" tIns="47133" rIns="94265" bIns="47133" rtlCol="0"/>
          <a:lstStyle>
            <a:lvl1pPr algn="r" fontAlgn="auto">
              <a:spcBef>
                <a:spcPts val="0"/>
              </a:spcBef>
              <a:spcAft>
                <a:spcPts val="0"/>
              </a:spcAft>
              <a:defRPr sz="1200">
                <a:latin typeface="+mn-lt"/>
                <a:cs typeface="+mn-cs"/>
              </a:defRPr>
            </a:lvl1pPr>
          </a:lstStyle>
          <a:p>
            <a:pPr>
              <a:defRPr/>
            </a:pPr>
            <a:fld id="{005DDAE3-CC90-472D-8235-F798C9F36FB1}" type="datetime1">
              <a:rPr lang="en-US"/>
              <a:pPr>
                <a:defRPr/>
              </a:pPr>
              <a:t>9/28/15</a:t>
            </a:fld>
            <a:endParaRPr lang="pt-BR"/>
          </a:p>
        </p:txBody>
      </p:sp>
      <p:sp>
        <p:nvSpPr>
          <p:cNvPr id="4" name="Folienbildplatzhalt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4265" tIns="47133" rIns="94265" bIns="47133" rtlCol="0" anchor="ctr"/>
          <a:lstStyle/>
          <a:p>
            <a:pPr lvl="0"/>
            <a:endParaRPr lang="pt-BR" noProof="0"/>
          </a:p>
        </p:txBody>
      </p:sp>
      <p:sp>
        <p:nvSpPr>
          <p:cNvPr id="5" name="Notizenplatzhalter 4"/>
          <p:cNvSpPr>
            <a:spLocks noGrp="1"/>
          </p:cNvSpPr>
          <p:nvPr>
            <p:ph type="body" sz="quarter" idx="3"/>
          </p:nvPr>
        </p:nvSpPr>
        <p:spPr>
          <a:xfrm>
            <a:off x="711200" y="4860925"/>
            <a:ext cx="5678488" cy="4606925"/>
          </a:xfrm>
          <a:prstGeom prst="rect">
            <a:avLst/>
          </a:prstGeom>
        </p:spPr>
        <p:txBody>
          <a:bodyPr vert="horz" lIns="94265" tIns="47133" rIns="94265" bIns="47133"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pt-BR" noProof="0"/>
          </a:p>
        </p:txBody>
      </p:sp>
      <p:sp>
        <p:nvSpPr>
          <p:cNvPr id="6" name="Fußzeilenplatzhalter 5"/>
          <p:cNvSpPr>
            <a:spLocks noGrp="1"/>
          </p:cNvSpPr>
          <p:nvPr>
            <p:ph type="ftr" sz="quarter" idx="4"/>
          </p:nvPr>
        </p:nvSpPr>
        <p:spPr>
          <a:xfrm>
            <a:off x="0" y="9721850"/>
            <a:ext cx="3074988" cy="511175"/>
          </a:xfrm>
          <a:prstGeom prst="rect">
            <a:avLst/>
          </a:prstGeom>
        </p:spPr>
        <p:txBody>
          <a:bodyPr vert="horz" lIns="94265" tIns="47133" rIns="94265" bIns="47133" rtlCol="0" anchor="b"/>
          <a:lstStyle>
            <a:lvl1pPr algn="l" fontAlgn="auto">
              <a:spcBef>
                <a:spcPts val="0"/>
              </a:spcBef>
              <a:spcAft>
                <a:spcPts val="0"/>
              </a:spcAft>
              <a:defRPr sz="1200">
                <a:latin typeface="+mn-lt"/>
                <a:cs typeface="+mn-cs"/>
              </a:defRPr>
            </a:lvl1pPr>
          </a:lstStyle>
          <a:p>
            <a:pPr>
              <a:defRPr/>
            </a:pPr>
            <a:endParaRPr lang="pt-BR"/>
          </a:p>
        </p:txBody>
      </p:sp>
      <p:sp>
        <p:nvSpPr>
          <p:cNvPr id="7" name="Foliennummernplatzhalter 6"/>
          <p:cNvSpPr>
            <a:spLocks noGrp="1"/>
          </p:cNvSpPr>
          <p:nvPr>
            <p:ph type="sldNum" sz="quarter" idx="5"/>
          </p:nvPr>
        </p:nvSpPr>
        <p:spPr>
          <a:xfrm>
            <a:off x="4022725" y="9721850"/>
            <a:ext cx="3074988" cy="511175"/>
          </a:xfrm>
          <a:prstGeom prst="rect">
            <a:avLst/>
          </a:prstGeom>
        </p:spPr>
        <p:txBody>
          <a:bodyPr vert="horz" lIns="94265" tIns="47133" rIns="94265" bIns="47133" rtlCol="0" anchor="b"/>
          <a:lstStyle>
            <a:lvl1pPr algn="r" fontAlgn="auto">
              <a:spcBef>
                <a:spcPts val="0"/>
              </a:spcBef>
              <a:spcAft>
                <a:spcPts val="0"/>
              </a:spcAft>
              <a:defRPr sz="1200">
                <a:latin typeface="+mn-lt"/>
                <a:cs typeface="+mn-cs"/>
              </a:defRPr>
            </a:lvl1pPr>
          </a:lstStyle>
          <a:p>
            <a:pPr>
              <a:defRPr/>
            </a:pPr>
            <a:fld id="{E7C60B2C-8CA6-4DF3-ADEF-2EB6869E954F}" type="slidenum">
              <a:rPr lang="pt-BR"/>
              <a:pPr>
                <a:defRPr/>
              </a:pPr>
              <a:t>‹#›</a:t>
            </a:fld>
            <a:endParaRPr lang="pt-BR"/>
          </a:p>
        </p:txBody>
      </p:sp>
    </p:spTree>
    <p:extLst>
      <p:ext uri="{BB962C8B-B14F-4D97-AF65-F5344CB8AC3E}">
        <p14:creationId xmlns:p14="http://schemas.microsoft.com/office/powerpoint/2010/main" val="299634223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2</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2500400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11</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310133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12</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1159636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13</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1935156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14</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3356538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15</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339792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16</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2349886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17</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3136841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18</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2686790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19</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3233458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20</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3267007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3</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1594511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21</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2841231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22</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2898682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23</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1042871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24</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869941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bwMode="auto">
          <a:noFill/>
          <a:ln>
            <a:solidFill>
              <a:srgbClr val="000000"/>
            </a:solidFill>
            <a:miter lim="800000"/>
            <a:headEnd/>
            <a:tailEnd/>
          </a:ln>
        </p:spPr>
      </p:sp>
      <p:sp>
        <p:nvSpPr>
          <p:cNvPr id="4198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174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05038E-3E36-4768-B24F-88186E068F4F}" type="slidenum">
              <a:rPr lang="pt-BR" smtClean="0"/>
              <a:pPr fontAlgn="base">
                <a:spcBef>
                  <a:spcPct val="0"/>
                </a:spcBef>
                <a:spcAft>
                  <a:spcPct val="0"/>
                </a:spcAft>
                <a:defRPr/>
              </a:pPr>
              <a:t>25</a:t>
            </a:fld>
            <a:endParaRPr lang="pt-BR" smtClean="0"/>
          </a:p>
        </p:txBody>
      </p:sp>
      <p:sp>
        <p:nvSpPr>
          <p:cNvPr id="3174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FDD505E-9DB5-4624-8BDF-F7386DABF705}"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3627937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26</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1121999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27</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2500400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28</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2500400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29</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25004007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30</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250040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4</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1065571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31</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2500400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32</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2500400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bwMode="auto">
          <a:noFill/>
          <a:ln>
            <a:solidFill>
              <a:srgbClr val="000000"/>
            </a:solidFill>
            <a:miter lim="800000"/>
            <a:headEnd/>
            <a:tailEnd/>
          </a:ln>
        </p:spPr>
      </p:sp>
      <p:sp>
        <p:nvSpPr>
          <p:cNvPr id="4198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174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05038E-3E36-4768-B24F-88186E068F4F}" type="slidenum">
              <a:rPr lang="pt-BR" smtClean="0"/>
              <a:pPr fontAlgn="base">
                <a:spcBef>
                  <a:spcPct val="0"/>
                </a:spcBef>
                <a:spcAft>
                  <a:spcPct val="0"/>
                </a:spcAft>
                <a:defRPr/>
              </a:pPr>
              <a:t>33</a:t>
            </a:fld>
            <a:endParaRPr lang="pt-BR" smtClean="0"/>
          </a:p>
        </p:txBody>
      </p:sp>
      <p:sp>
        <p:nvSpPr>
          <p:cNvPr id="3174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FDD505E-9DB5-4624-8BDF-F7386DABF705}"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4201159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5</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4113049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6</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4245193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7</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3686252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8</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3876285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9</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1838952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p:spPr>
      </p:sp>
      <p:sp>
        <p:nvSpPr>
          <p:cNvPr id="2765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2150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6C680F-7199-4EED-ACED-A635F6ED0FF8}" type="slidenum">
              <a:rPr lang="pt-BR" smtClean="0"/>
              <a:pPr fontAlgn="base">
                <a:spcBef>
                  <a:spcPct val="0"/>
                </a:spcBef>
                <a:spcAft>
                  <a:spcPct val="0"/>
                </a:spcAft>
                <a:defRPr/>
              </a:pPr>
              <a:t>10</a:t>
            </a:fld>
            <a:endParaRPr lang="pt-BR" smtClean="0"/>
          </a:p>
        </p:txBody>
      </p:sp>
      <p:sp>
        <p:nvSpPr>
          <p:cNvPr id="21509" name="Datumsplatzhalt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5FD481B-5960-4A52-8022-681679D9DF0E}" type="datetime1">
              <a:rPr lang="en-US" smtClean="0"/>
              <a:pPr fontAlgn="base">
                <a:spcBef>
                  <a:spcPct val="0"/>
                </a:spcBef>
                <a:spcAft>
                  <a:spcPct val="0"/>
                </a:spcAft>
                <a:defRPr/>
              </a:pPr>
              <a:t>9/28/15</a:t>
            </a:fld>
            <a:endParaRPr lang="pt-BR" smtClean="0"/>
          </a:p>
        </p:txBody>
      </p:sp>
    </p:spTree>
    <p:extLst>
      <p:ext uri="{BB962C8B-B14F-4D97-AF65-F5344CB8AC3E}">
        <p14:creationId xmlns:p14="http://schemas.microsoft.com/office/powerpoint/2010/main" val="3760448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pt-B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pt-BR"/>
          </a:p>
        </p:txBody>
      </p:sp>
      <p:sp>
        <p:nvSpPr>
          <p:cNvPr id="4" name="Datumsplatzhalter 3"/>
          <p:cNvSpPr>
            <a:spLocks noGrp="1"/>
          </p:cNvSpPr>
          <p:nvPr>
            <p:ph type="dt" sz="half" idx="10"/>
          </p:nvPr>
        </p:nvSpPr>
        <p:spPr/>
        <p:txBody>
          <a:bodyPr/>
          <a:lstStyle>
            <a:lvl1pPr>
              <a:defRPr/>
            </a:lvl1pPr>
          </a:lstStyle>
          <a:p>
            <a:pPr>
              <a:defRPr/>
            </a:pPr>
            <a:fld id="{2ED60D5C-2E38-4E29-875F-98F09F101BBA}" type="datetime2">
              <a:rPr lang="en-US"/>
              <a:pPr>
                <a:defRPr/>
              </a:pPr>
              <a:t>Monday, September 28, 15</a:t>
            </a:fld>
            <a:endParaRPr lang="pt-BR"/>
          </a:p>
        </p:txBody>
      </p:sp>
      <p:sp>
        <p:nvSpPr>
          <p:cNvPr id="5"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6" name="Foliennummernplatzhalter 5"/>
          <p:cNvSpPr>
            <a:spLocks noGrp="1"/>
          </p:cNvSpPr>
          <p:nvPr>
            <p:ph type="sldNum" sz="quarter" idx="12"/>
          </p:nvPr>
        </p:nvSpPr>
        <p:spPr/>
        <p:txBody>
          <a:bodyPr/>
          <a:lstStyle>
            <a:lvl1pPr>
              <a:defRPr/>
            </a:lvl1pPr>
          </a:lstStyle>
          <a:p>
            <a:pPr>
              <a:defRPr/>
            </a:pPr>
            <a:fld id="{619D8BFC-A311-4833-9594-7FE9F6DD198F}" type="slidenum">
              <a:rPr lang="pt-BR"/>
              <a:pPr>
                <a:defRPr/>
              </a:pPr>
              <a:t>‹#›</a:t>
            </a:fld>
            <a:endParaRPr lang="pt-BR"/>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pt-BR"/>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pt-BR"/>
          </a:p>
        </p:txBody>
      </p:sp>
      <p:sp>
        <p:nvSpPr>
          <p:cNvPr id="4" name="Datumsplatzhalter 3"/>
          <p:cNvSpPr>
            <a:spLocks noGrp="1"/>
          </p:cNvSpPr>
          <p:nvPr>
            <p:ph type="dt" sz="half" idx="10"/>
          </p:nvPr>
        </p:nvSpPr>
        <p:spPr/>
        <p:txBody>
          <a:bodyPr/>
          <a:lstStyle>
            <a:lvl1pPr>
              <a:defRPr/>
            </a:lvl1pPr>
          </a:lstStyle>
          <a:p>
            <a:pPr>
              <a:defRPr/>
            </a:pPr>
            <a:fld id="{A4E493B4-4F96-409B-AFC3-47F2E75CF4E8}" type="datetime2">
              <a:rPr lang="en-US"/>
              <a:pPr>
                <a:defRPr/>
              </a:pPr>
              <a:t>Monday, September 28, 15</a:t>
            </a:fld>
            <a:endParaRPr lang="pt-BR"/>
          </a:p>
        </p:txBody>
      </p:sp>
      <p:sp>
        <p:nvSpPr>
          <p:cNvPr id="5"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6" name="Foliennummernplatzhalter 5"/>
          <p:cNvSpPr>
            <a:spLocks noGrp="1"/>
          </p:cNvSpPr>
          <p:nvPr>
            <p:ph type="sldNum" sz="quarter" idx="12"/>
          </p:nvPr>
        </p:nvSpPr>
        <p:spPr/>
        <p:txBody>
          <a:bodyPr/>
          <a:lstStyle>
            <a:lvl1pPr>
              <a:defRPr/>
            </a:lvl1pPr>
          </a:lstStyle>
          <a:p>
            <a:pPr>
              <a:defRPr/>
            </a:pPr>
            <a:fld id="{5AFC3A33-E43C-4EBF-A4F5-2C11EF183310}" type="slidenum">
              <a:rPr lang="pt-BR"/>
              <a:pPr>
                <a:defRPr/>
              </a:pPr>
              <a:t>‹#›</a:t>
            </a:fld>
            <a:endParaRPr lang="pt-BR"/>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pt-B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pt-BR"/>
          </a:p>
        </p:txBody>
      </p:sp>
      <p:sp>
        <p:nvSpPr>
          <p:cNvPr id="4" name="Datumsplatzhalter 3"/>
          <p:cNvSpPr>
            <a:spLocks noGrp="1"/>
          </p:cNvSpPr>
          <p:nvPr>
            <p:ph type="dt" sz="half" idx="10"/>
          </p:nvPr>
        </p:nvSpPr>
        <p:spPr/>
        <p:txBody>
          <a:bodyPr/>
          <a:lstStyle>
            <a:lvl1pPr>
              <a:defRPr/>
            </a:lvl1pPr>
          </a:lstStyle>
          <a:p>
            <a:pPr>
              <a:defRPr/>
            </a:pPr>
            <a:fld id="{C1E6D14E-9DD4-435F-A51B-879B8CD9E03E}" type="datetime2">
              <a:rPr lang="en-US"/>
              <a:pPr>
                <a:defRPr/>
              </a:pPr>
              <a:t>Monday, September 28, 15</a:t>
            </a:fld>
            <a:endParaRPr lang="pt-BR"/>
          </a:p>
        </p:txBody>
      </p:sp>
      <p:sp>
        <p:nvSpPr>
          <p:cNvPr id="5"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6" name="Foliennummernplatzhalter 5"/>
          <p:cNvSpPr>
            <a:spLocks noGrp="1"/>
          </p:cNvSpPr>
          <p:nvPr>
            <p:ph type="sldNum" sz="quarter" idx="12"/>
          </p:nvPr>
        </p:nvSpPr>
        <p:spPr/>
        <p:txBody>
          <a:bodyPr/>
          <a:lstStyle>
            <a:lvl1pPr>
              <a:defRPr/>
            </a:lvl1pPr>
          </a:lstStyle>
          <a:p>
            <a:pPr>
              <a:defRPr/>
            </a:pPr>
            <a:fld id="{01312671-BE59-4D9F-B7DA-409F71B53D66}" type="slidenum">
              <a:rPr lang="pt-BR"/>
              <a:pPr>
                <a:defRPr/>
              </a:pPr>
              <a:t>‹#›</a:t>
            </a:fld>
            <a:endParaRPr lang="pt-BR"/>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pt-BR"/>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pt-BR"/>
          </a:p>
        </p:txBody>
      </p:sp>
      <p:sp>
        <p:nvSpPr>
          <p:cNvPr id="4" name="Datumsplatzhalter 3"/>
          <p:cNvSpPr>
            <a:spLocks noGrp="1"/>
          </p:cNvSpPr>
          <p:nvPr>
            <p:ph type="dt" sz="half" idx="10"/>
          </p:nvPr>
        </p:nvSpPr>
        <p:spPr/>
        <p:txBody>
          <a:bodyPr/>
          <a:lstStyle>
            <a:lvl1pPr>
              <a:defRPr/>
            </a:lvl1pPr>
          </a:lstStyle>
          <a:p>
            <a:pPr>
              <a:defRPr/>
            </a:pPr>
            <a:fld id="{C4865D54-7804-4A3B-9AAA-B8D2EB3CE4F0}" type="datetime2">
              <a:rPr lang="en-US"/>
              <a:pPr>
                <a:defRPr/>
              </a:pPr>
              <a:t>Monday, September 28, 15</a:t>
            </a:fld>
            <a:endParaRPr lang="pt-BR"/>
          </a:p>
        </p:txBody>
      </p:sp>
      <p:sp>
        <p:nvSpPr>
          <p:cNvPr id="5"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6" name="Foliennummernplatzhalter 5"/>
          <p:cNvSpPr>
            <a:spLocks noGrp="1"/>
          </p:cNvSpPr>
          <p:nvPr>
            <p:ph type="sldNum" sz="quarter" idx="12"/>
          </p:nvPr>
        </p:nvSpPr>
        <p:spPr/>
        <p:txBody>
          <a:bodyPr/>
          <a:lstStyle>
            <a:lvl1pPr>
              <a:defRPr/>
            </a:lvl1pPr>
          </a:lstStyle>
          <a:p>
            <a:pPr>
              <a:defRPr/>
            </a:pPr>
            <a:fld id="{BE5D5E2C-5A0E-459E-9BBB-57A72C40881B}" type="slidenum">
              <a:rPr lang="pt-BR"/>
              <a:pPr>
                <a:defRPr/>
              </a:pPr>
              <a:t>‹#›</a:t>
            </a:fld>
            <a:endParaRPr lang="pt-B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pt-B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221E4D0C-A858-48DB-AC64-8D076A6FEF9E}" type="datetime2">
              <a:rPr lang="en-US"/>
              <a:pPr>
                <a:defRPr/>
              </a:pPr>
              <a:t>Monday, September 28, 15</a:t>
            </a:fld>
            <a:endParaRPr lang="pt-BR"/>
          </a:p>
        </p:txBody>
      </p:sp>
      <p:sp>
        <p:nvSpPr>
          <p:cNvPr id="5"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6" name="Foliennummernplatzhalter 5"/>
          <p:cNvSpPr>
            <a:spLocks noGrp="1"/>
          </p:cNvSpPr>
          <p:nvPr>
            <p:ph type="sldNum" sz="quarter" idx="12"/>
          </p:nvPr>
        </p:nvSpPr>
        <p:spPr/>
        <p:txBody>
          <a:bodyPr/>
          <a:lstStyle>
            <a:lvl1pPr>
              <a:defRPr/>
            </a:lvl1pPr>
          </a:lstStyle>
          <a:p>
            <a:pPr>
              <a:defRPr/>
            </a:pPr>
            <a:fld id="{68D5F2A8-D49E-42F1-92F2-88250CAF8917}" type="slidenum">
              <a:rPr lang="pt-BR"/>
              <a:pPr>
                <a:defRPr/>
              </a:pPr>
              <a:t>‹#›</a:t>
            </a:fld>
            <a:endParaRPr lang="pt-BR"/>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pt-B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pt-B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pt-BR"/>
          </a:p>
        </p:txBody>
      </p:sp>
      <p:sp>
        <p:nvSpPr>
          <p:cNvPr id="5" name="Datumsplatzhalter 3"/>
          <p:cNvSpPr>
            <a:spLocks noGrp="1"/>
          </p:cNvSpPr>
          <p:nvPr>
            <p:ph type="dt" sz="half" idx="10"/>
          </p:nvPr>
        </p:nvSpPr>
        <p:spPr/>
        <p:txBody>
          <a:bodyPr/>
          <a:lstStyle>
            <a:lvl1pPr>
              <a:defRPr/>
            </a:lvl1pPr>
          </a:lstStyle>
          <a:p>
            <a:pPr>
              <a:defRPr/>
            </a:pPr>
            <a:fld id="{83AB2F4E-BFAE-4D83-86D3-2E1CDA6FB871}" type="datetime2">
              <a:rPr lang="en-US"/>
              <a:pPr>
                <a:defRPr/>
              </a:pPr>
              <a:t>Monday, September 28, 15</a:t>
            </a:fld>
            <a:endParaRPr lang="pt-BR"/>
          </a:p>
        </p:txBody>
      </p:sp>
      <p:sp>
        <p:nvSpPr>
          <p:cNvPr id="6"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7" name="Foliennummernplatzhalter 5"/>
          <p:cNvSpPr>
            <a:spLocks noGrp="1"/>
          </p:cNvSpPr>
          <p:nvPr>
            <p:ph type="sldNum" sz="quarter" idx="12"/>
          </p:nvPr>
        </p:nvSpPr>
        <p:spPr/>
        <p:txBody>
          <a:bodyPr/>
          <a:lstStyle>
            <a:lvl1pPr>
              <a:defRPr/>
            </a:lvl1pPr>
          </a:lstStyle>
          <a:p>
            <a:pPr>
              <a:defRPr/>
            </a:pPr>
            <a:fld id="{2CB4A177-F13D-4E8E-B4A7-552EE2523DEB}" type="slidenum">
              <a:rPr lang="pt-BR"/>
              <a:pPr>
                <a:defRPr/>
              </a:pPr>
              <a:t>‹#›</a:t>
            </a:fld>
            <a:endParaRPr lang="pt-BR"/>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pt-B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pt-B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pt-BR"/>
          </a:p>
        </p:txBody>
      </p:sp>
      <p:sp>
        <p:nvSpPr>
          <p:cNvPr id="7" name="Datumsplatzhalter 3"/>
          <p:cNvSpPr>
            <a:spLocks noGrp="1"/>
          </p:cNvSpPr>
          <p:nvPr>
            <p:ph type="dt" sz="half" idx="10"/>
          </p:nvPr>
        </p:nvSpPr>
        <p:spPr/>
        <p:txBody>
          <a:bodyPr/>
          <a:lstStyle>
            <a:lvl1pPr>
              <a:defRPr/>
            </a:lvl1pPr>
          </a:lstStyle>
          <a:p>
            <a:pPr>
              <a:defRPr/>
            </a:pPr>
            <a:fld id="{86103B05-94D6-4B03-9CD0-B06E63612447}" type="datetime2">
              <a:rPr lang="en-US"/>
              <a:pPr>
                <a:defRPr/>
              </a:pPr>
              <a:t>Monday, September 28, 15</a:t>
            </a:fld>
            <a:endParaRPr lang="pt-BR"/>
          </a:p>
        </p:txBody>
      </p:sp>
      <p:sp>
        <p:nvSpPr>
          <p:cNvPr id="8"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9" name="Foliennummernplatzhalter 5"/>
          <p:cNvSpPr>
            <a:spLocks noGrp="1"/>
          </p:cNvSpPr>
          <p:nvPr>
            <p:ph type="sldNum" sz="quarter" idx="12"/>
          </p:nvPr>
        </p:nvSpPr>
        <p:spPr/>
        <p:txBody>
          <a:bodyPr/>
          <a:lstStyle>
            <a:lvl1pPr>
              <a:defRPr/>
            </a:lvl1pPr>
          </a:lstStyle>
          <a:p>
            <a:pPr>
              <a:defRPr/>
            </a:pPr>
            <a:fld id="{697682D5-B89D-49C2-B584-B08AE3A6E2E9}" type="slidenum">
              <a:rPr lang="pt-BR"/>
              <a:pPr>
                <a:defRPr/>
              </a:pPr>
              <a:t>‹#›</a:t>
            </a:fld>
            <a:endParaRPr lang="pt-BR"/>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pt-BR"/>
          </a:p>
        </p:txBody>
      </p:sp>
      <p:sp>
        <p:nvSpPr>
          <p:cNvPr id="3" name="Datumsplatzhalter 3"/>
          <p:cNvSpPr>
            <a:spLocks noGrp="1"/>
          </p:cNvSpPr>
          <p:nvPr>
            <p:ph type="dt" sz="half" idx="10"/>
          </p:nvPr>
        </p:nvSpPr>
        <p:spPr/>
        <p:txBody>
          <a:bodyPr/>
          <a:lstStyle>
            <a:lvl1pPr>
              <a:defRPr/>
            </a:lvl1pPr>
          </a:lstStyle>
          <a:p>
            <a:pPr>
              <a:defRPr/>
            </a:pPr>
            <a:fld id="{42C471DC-9852-4A31-B1E7-2240C5594D62}" type="datetime2">
              <a:rPr lang="en-US"/>
              <a:pPr>
                <a:defRPr/>
              </a:pPr>
              <a:t>Monday, September 28, 15</a:t>
            </a:fld>
            <a:endParaRPr lang="pt-BR"/>
          </a:p>
        </p:txBody>
      </p:sp>
      <p:sp>
        <p:nvSpPr>
          <p:cNvPr id="4"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5" name="Foliennummernplatzhalter 5"/>
          <p:cNvSpPr>
            <a:spLocks noGrp="1"/>
          </p:cNvSpPr>
          <p:nvPr>
            <p:ph type="sldNum" sz="quarter" idx="12"/>
          </p:nvPr>
        </p:nvSpPr>
        <p:spPr/>
        <p:txBody>
          <a:bodyPr/>
          <a:lstStyle>
            <a:lvl1pPr>
              <a:defRPr/>
            </a:lvl1pPr>
          </a:lstStyle>
          <a:p>
            <a:pPr>
              <a:defRPr/>
            </a:pPr>
            <a:fld id="{9A9C2A0D-54A3-4DD9-A5E4-8AF58A71CCB5}" type="slidenum">
              <a:rPr lang="pt-BR"/>
              <a:pPr>
                <a:defRPr/>
              </a:pPr>
              <a:t>‹#›</a:t>
            </a:fld>
            <a:endParaRPr lang="pt-BR"/>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57923647-0FE7-4BEE-8EE8-88B3616F068D}" type="datetime2">
              <a:rPr lang="en-US"/>
              <a:pPr>
                <a:defRPr/>
              </a:pPr>
              <a:t>Monday, September 28, 15</a:t>
            </a:fld>
            <a:endParaRPr lang="pt-BR"/>
          </a:p>
        </p:txBody>
      </p:sp>
      <p:sp>
        <p:nvSpPr>
          <p:cNvPr id="3"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4" name="Foliennummernplatzhalter 5"/>
          <p:cNvSpPr>
            <a:spLocks noGrp="1"/>
          </p:cNvSpPr>
          <p:nvPr>
            <p:ph type="sldNum" sz="quarter" idx="12"/>
          </p:nvPr>
        </p:nvSpPr>
        <p:spPr/>
        <p:txBody>
          <a:bodyPr/>
          <a:lstStyle>
            <a:lvl1pPr>
              <a:defRPr/>
            </a:lvl1pPr>
          </a:lstStyle>
          <a:p>
            <a:pPr>
              <a:defRPr/>
            </a:pPr>
            <a:fld id="{759464F7-E55E-43BF-93AA-B70DDD10CA18}" type="slidenum">
              <a:rPr lang="pt-BR"/>
              <a:pPr>
                <a:defRPr/>
              </a:pPr>
              <a:t>‹#›</a:t>
            </a:fld>
            <a:endParaRPr lang="pt-BR"/>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pt-B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pt-B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E65CB197-85C4-43E5-97B2-F2983353D3AA}" type="datetime2">
              <a:rPr lang="en-US"/>
              <a:pPr>
                <a:defRPr/>
              </a:pPr>
              <a:t>Monday, September 28, 15</a:t>
            </a:fld>
            <a:endParaRPr lang="pt-BR"/>
          </a:p>
        </p:txBody>
      </p:sp>
      <p:sp>
        <p:nvSpPr>
          <p:cNvPr id="6"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7" name="Foliennummernplatzhalter 5"/>
          <p:cNvSpPr>
            <a:spLocks noGrp="1"/>
          </p:cNvSpPr>
          <p:nvPr>
            <p:ph type="sldNum" sz="quarter" idx="12"/>
          </p:nvPr>
        </p:nvSpPr>
        <p:spPr/>
        <p:txBody>
          <a:bodyPr/>
          <a:lstStyle>
            <a:lvl1pPr>
              <a:defRPr/>
            </a:lvl1pPr>
          </a:lstStyle>
          <a:p>
            <a:pPr>
              <a:defRPr/>
            </a:pPr>
            <a:fld id="{2FD4A059-D513-4531-9804-311B83CE4E86}" type="slidenum">
              <a:rPr lang="pt-BR"/>
              <a:pPr>
                <a:defRPr/>
              </a:pPr>
              <a:t>‹#›</a:t>
            </a:fld>
            <a:endParaRPr lang="pt-BR"/>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pt-B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8EC89081-6CD3-4591-ABBC-12696C4A3217}" type="datetime2">
              <a:rPr lang="en-US"/>
              <a:pPr>
                <a:defRPr/>
              </a:pPr>
              <a:t>Monday, September 28, 15</a:t>
            </a:fld>
            <a:endParaRPr lang="pt-BR"/>
          </a:p>
        </p:txBody>
      </p:sp>
      <p:sp>
        <p:nvSpPr>
          <p:cNvPr id="6" name="Fußzeilenplatzhalter 4"/>
          <p:cNvSpPr>
            <a:spLocks noGrp="1"/>
          </p:cNvSpPr>
          <p:nvPr>
            <p:ph type="ftr" sz="quarter" idx="11"/>
          </p:nvPr>
        </p:nvSpPr>
        <p:spPr/>
        <p:txBody>
          <a:bodyPr/>
          <a:lstStyle>
            <a:lvl1pPr>
              <a:defRPr/>
            </a:lvl1pPr>
          </a:lstStyle>
          <a:p>
            <a:pPr>
              <a:defRPr/>
            </a:pPr>
            <a:r>
              <a:rPr lang="en-US"/>
              <a:t>www.ecreee.org</a:t>
            </a:r>
            <a:endParaRPr lang="pt-BR"/>
          </a:p>
        </p:txBody>
      </p:sp>
      <p:sp>
        <p:nvSpPr>
          <p:cNvPr id="7" name="Foliennummernplatzhalter 5"/>
          <p:cNvSpPr>
            <a:spLocks noGrp="1"/>
          </p:cNvSpPr>
          <p:nvPr>
            <p:ph type="sldNum" sz="quarter" idx="12"/>
          </p:nvPr>
        </p:nvSpPr>
        <p:spPr/>
        <p:txBody>
          <a:bodyPr/>
          <a:lstStyle>
            <a:lvl1pPr>
              <a:defRPr/>
            </a:lvl1pPr>
          </a:lstStyle>
          <a:p>
            <a:pPr>
              <a:defRPr/>
            </a:pPr>
            <a:fld id="{359515CD-CA24-4814-9275-EA60FF0BF98E}" type="slidenum">
              <a:rPr lang="pt-BR"/>
              <a:pPr>
                <a:defRPr/>
              </a:pPr>
              <a:t>‹#›</a:t>
            </a:fld>
            <a:endParaRPr lang="pt-BR"/>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pt-BR" smtClean="0"/>
          </a:p>
        </p:txBody>
      </p:sp>
      <p:sp>
        <p:nvSpPr>
          <p:cNvPr id="1027"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pt-BR"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35C2EAC-A528-431F-B82A-B98124F420BA}" type="datetime2">
              <a:rPr lang="en-US"/>
              <a:pPr>
                <a:defRPr/>
              </a:pPr>
              <a:t>Monday, September 28, 15</a:t>
            </a:fld>
            <a:endParaRPr lang="pt-B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r>
              <a:rPr lang="en-US"/>
              <a:t>www.ecreee.org</a:t>
            </a:r>
            <a:endParaRPr lang="pt-B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C3107E8-3E01-4B97-A411-4DABD5761370}" type="slidenum">
              <a:rPr lang="pt-BR"/>
              <a:pPr>
                <a:defRPr/>
              </a:pPr>
              <a:t>‹#›</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fade/>
  </p:transition>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4" Type="http://schemas.openxmlformats.org/officeDocument/2006/relationships/diagramLayout" Target="../diagrams/layout15.xml"/><Relationship Id="rId5" Type="http://schemas.openxmlformats.org/officeDocument/2006/relationships/diagramQuickStyle" Target="../diagrams/quickStyle15.xml"/><Relationship Id="rId6" Type="http://schemas.openxmlformats.org/officeDocument/2006/relationships/diagramColors" Target="../diagrams/colors15.xml"/><Relationship Id="rId7" Type="http://schemas.microsoft.com/office/2007/relationships/diagramDrawing" Target="../diagrams/drawing15.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4" Type="http://schemas.openxmlformats.org/officeDocument/2006/relationships/diagramLayout" Target="../diagrams/layout17.xml"/><Relationship Id="rId5" Type="http://schemas.openxmlformats.org/officeDocument/2006/relationships/diagramQuickStyle" Target="../diagrams/quickStyle17.xml"/><Relationship Id="rId6" Type="http://schemas.openxmlformats.org/officeDocument/2006/relationships/diagramColors" Target="../diagrams/colors17.xml"/><Relationship Id="rId7" Type="http://schemas.microsoft.com/office/2007/relationships/diagramDrawing" Target="../diagrams/drawing17.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8.xml"/><Relationship Id="rId4" Type="http://schemas.openxmlformats.org/officeDocument/2006/relationships/diagramLayout" Target="../diagrams/layout18.xml"/><Relationship Id="rId5" Type="http://schemas.openxmlformats.org/officeDocument/2006/relationships/diagramQuickStyle" Target="../diagrams/quickStyle18.xml"/><Relationship Id="rId6" Type="http://schemas.openxmlformats.org/officeDocument/2006/relationships/diagramColors" Target="../diagrams/colors18.xml"/><Relationship Id="rId7" Type="http://schemas.microsoft.com/office/2007/relationships/diagramDrawing" Target="../diagrams/drawing18.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9.xml"/><Relationship Id="rId4" Type="http://schemas.openxmlformats.org/officeDocument/2006/relationships/diagramLayout" Target="../diagrams/layout19.xml"/><Relationship Id="rId5" Type="http://schemas.openxmlformats.org/officeDocument/2006/relationships/diagramQuickStyle" Target="../diagrams/quickStyle19.xml"/><Relationship Id="rId6" Type="http://schemas.openxmlformats.org/officeDocument/2006/relationships/diagramColors" Target="../diagrams/colors19.xml"/><Relationship Id="rId7" Type="http://schemas.microsoft.com/office/2007/relationships/diagramDrawing" Target="../diagrams/drawing19.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0.xml"/><Relationship Id="rId4" Type="http://schemas.openxmlformats.org/officeDocument/2006/relationships/diagramLayout" Target="../diagrams/layout20.xml"/><Relationship Id="rId5" Type="http://schemas.openxmlformats.org/officeDocument/2006/relationships/diagramQuickStyle" Target="../diagrams/quickStyle20.xml"/><Relationship Id="rId6" Type="http://schemas.openxmlformats.org/officeDocument/2006/relationships/diagramColors" Target="../diagrams/colors20.xml"/><Relationship Id="rId7" Type="http://schemas.microsoft.com/office/2007/relationships/diagramDrawing" Target="../diagrams/drawing20.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1.xml"/><Relationship Id="rId4" Type="http://schemas.openxmlformats.org/officeDocument/2006/relationships/diagramLayout" Target="../diagrams/layout21.xml"/><Relationship Id="rId5" Type="http://schemas.openxmlformats.org/officeDocument/2006/relationships/diagramQuickStyle" Target="../diagrams/quickStyle21.xml"/><Relationship Id="rId6" Type="http://schemas.openxmlformats.org/officeDocument/2006/relationships/diagramColors" Target="../diagrams/colors21.xml"/><Relationship Id="rId7" Type="http://schemas.microsoft.com/office/2007/relationships/diagramDrawing" Target="../diagrams/drawing21.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hyperlink" Target="mailto:info@ecreee.org" TargetMode="External"/><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5.jpeg"/><Relationship Id="rId6"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hyperlink" Target="mailto:info@ecreee.org" TargetMode="External"/><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3.jpeg"/><Relationship Id="rId9"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ußzeilenplatzhalter 4"/>
          <p:cNvSpPr>
            <a:spLocks noGrp="1"/>
          </p:cNvSpPr>
          <p:nvPr>
            <p:ph type="ftr" sz="quarter" idx="11"/>
          </p:nvPr>
        </p:nvSpPr>
        <p:spPr bwMode="auto">
          <a:noFill/>
          <a:ln>
            <a:miter lim="800000"/>
            <a:headEnd/>
            <a:tailEnd/>
          </a:ln>
        </p:spPr>
        <p:txBody>
          <a:bodyPr/>
          <a:lstStyle/>
          <a:p>
            <a:r>
              <a:rPr lang="en-US" smtClean="0">
                <a:latin typeface="Calibri" pitchFamily="34" charset="0"/>
              </a:rPr>
              <a:t>www.ecreee.org</a:t>
            </a:r>
            <a:endParaRPr lang="pt-BR" smtClean="0">
              <a:latin typeface="Calibri" pitchFamily="34" charset="0"/>
            </a:endParaRPr>
          </a:p>
        </p:txBody>
      </p:sp>
      <p:sp>
        <p:nvSpPr>
          <p:cNvPr id="10" name="Datumsplatzhalt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303FCA72-0FBE-49B0-A531-600DC013ADE3}" type="datetime1">
              <a:rPr lang="en-US" sz="1200">
                <a:solidFill>
                  <a:schemeClr val="tx1">
                    <a:tint val="75000"/>
                  </a:schemeClr>
                </a:solidFill>
                <a:latin typeface="+mn-lt"/>
                <a:cs typeface="+mn-cs"/>
              </a:rPr>
              <a:pPr fontAlgn="auto">
                <a:spcBef>
                  <a:spcPts val="0"/>
                </a:spcBef>
                <a:spcAft>
                  <a:spcPts val="0"/>
                </a:spcAft>
                <a:defRPr/>
              </a:pPr>
              <a:t>9/28/15</a:t>
            </a:fld>
            <a:endParaRPr lang="pt-BR" sz="1200">
              <a:solidFill>
                <a:schemeClr val="tx1">
                  <a:tint val="75000"/>
                </a:schemeClr>
              </a:solidFill>
              <a:latin typeface="+mn-lt"/>
              <a:cs typeface="+mn-cs"/>
            </a:endParaRPr>
          </a:p>
        </p:txBody>
      </p:sp>
      <p:sp>
        <p:nvSpPr>
          <p:cNvPr id="11" name="Foliennummernplatzhalter 5"/>
          <p:cNvSpPr>
            <a:spLocks noGrp="1"/>
          </p:cNvSpPr>
          <p:nvPr>
            <p:ph type="sldNum" sz="quarter" idx="12"/>
          </p:nvPr>
        </p:nvSpPr>
        <p:spPr/>
        <p:txBody>
          <a:bodyPr/>
          <a:lstStyle/>
          <a:p>
            <a:pPr>
              <a:defRPr/>
            </a:pPr>
            <a:fld id="{382A2681-E97B-48FA-8795-C7AF23D1FC74}" type="slidenum">
              <a:rPr lang="pt-BR"/>
              <a:pPr>
                <a:defRPr/>
              </a:pPr>
              <a:t>1</a:t>
            </a:fld>
            <a:endParaRPr lang="pt-BR"/>
          </a:p>
        </p:txBody>
      </p:sp>
      <p:sp>
        <p:nvSpPr>
          <p:cNvPr id="2054" name="Titel 15"/>
          <p:cNvSpPr>
            <a:spLocks noGrp="1"/>
          </p:cNvSpPr>
          <p:nvPr>
            <p:ph type="title"/>
          </p:nvPr>
        </p:nvSpPr>
        <p:spPr>
          <a:xfrm>
            <a:off x="609600" y="780107"/>
            <a:ext cx="8210872" cy="1928813"/>
          </a:xfrm>
        </p:spPr>
        <p:txBody>
          <a:bodyPr/>
          <a:lstStyle/>
          <a:p>
            <a:r>
              <a:rPr lang="fr-FR" sz="3200" dirty="0"/>
              <a:t/>
            </a:r>
            <a:br>
              <a:rPr lang="fr-FR" sz="3200" dirty="0"/>
            </a:br>
            <a:r>
              <a:rPr lang="en-GB" sz="3200" b="1" dirty="0"/>
              <a:t> </a:t>
            </a:r>
            <a:r>
              <a:rPr lang="fr-FR" sz="3200" dirty="0"/>
              <a:t/>
            </a:r>
            <a:br>
              <a:rPr lang="fr-FR" sz="3200" dirty="0"/>
            </a:b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smtClean="0"/>
              <a:t/>
            </a:r>
            <a:br>
              <a:rPr lang="fr-FR" sz="3200" dirty="0" smtClean="0"/>
            </a:br>
            <a:r>
              <a:rPr lang="fr-FR" sz="3200" dirty="0"/>
              <a:t/>
            </a:r>
            <a:br>
              <a:rPr lang="fr-FR" sz="3200" dirty="0"/>
            </a:br>
            <a:r>
              <a:rPr lang="en-GB" sz="4000" b="1" dirty="0" smtClean="0">
                <a:solidFill>
                  <a:srgbClr val="0070C0"/>
                </a:solidFill>
              </a:rPr>
              <a:t>ECOWAS </a:t>
            </a:r>
            <a:r>
              <a:rPr lang="en-GB" sz="4000" b="1" dirty="0">
                <a:solidFill>
                  <a:srgbClr val="0070C0"/>
                </a:solidFill>
              </a:rPr>
              <a:t>Bioenergy Policy and implementation </a:t>
            </a:r>
            <a:r>
              <a:rPr lang="en-GB" sz="4000" b="1" dirty="0" smtClean="0">
                <a:solidFill>
                  <a:srgbClr val="0070C0"/>
                </a:solidFill>
              </a:rPr>
              <a:t>plan </a:t>
            </a:r>
            <a:r>
              <a:rPr lang="en-GB" sz="3200" dirty="0"/>
              <a:t> </a:t>
            </a:r>
            <a:r>
              <a:rPr lang="fr-FR" sz="3200" dirty="0"/>
              <a:t/>
            </a:r>
            <a:br>
              <a:rPr lang="fr-FR" sz="3200" dirty="0"/>
            </a:br>
            <a:r>
              <a:rPr lang="fr-FR" sz="1600" b="1" dirty="0" err="1">
                <a:solidFill>
                  <a:schemeClr val="accent3">
                    <a:lumMod val="60000"/>
                    <a:lumOff val="40000"/>
                  </a:schemeClr>
                </a:solidFill>
              </a:rPr>
              <a:t>Prepared</a:t>
            </a:r>
            <a:r>
              <a:rPr lang="fr-FR" sz="1600" b="1" dirty="0" smtClean="0"/>
              <a:t> </a:t>
            </a:r>
            <a:r>
              <a:rPr lang="en-GB" sz="1600" b="1" dirty="0" smtClean="0">
                <a:solidFill>
                  <a:schemeClr val="accent3">
                    <a:lumMod val="60000"/>
                    <a:lumOff val="40000"/>
                  </a:schemeClr>
                </a:solidFill>
              </a:rPr>
              <a:t>With </a:t>
            </a:r>
            <a:r>
              <a:rPr lang="en-GB" sz="1600" b="1" dirty="0">
                <a:solidFill>
                  <a:schemeClr val="accent3">
                    <a:lumMod val="60000"/>
                    <a:lumOff val="40000"/>
                  </a:schemeClr>
                </a:solidFill>
              </a:rPr>
              <a:t>the financial and technical support of UNDP, Regional Energy Project for Poverty Reduction</a:t>
            </a:r>
            <a:r>
              <a:rPr lang="en-GB" sz="3200" b="1" dirty="0"/>
              <a:t> </a:t>
            </a:r>
            <a:r>
              <a:rPr lang="fr-FR" sz="3200" dirty="0"/>
              <a:t/>
            </a:r>
            <a:br>
              <a:rPr lang="fr-FR" sz="3200" dirty="0"/>
            </a:br>
            <a:r>
              <a:rPr lang="en-GB" sz="3200" dirty="0"/>
              <a:t> </a:t>
            </a:r>
            <a:r>
              <a:rPr lang="fr-FR" sz="3200" dirty="0"/>
              <a:t/>
            </a:r>
            <a:br>
              <a:rPr lang="fr-FR" sz="3200" dirty="0"/>
            </a:br>
            <a:r>
              <a:rPr lang="fr-FR" sz="3200" dirty="0"/>
              <a:t/>
            </a:r>
            <a:br>
              <a:rPr lang="fr-FR" sz="3200" dirty="0"/>
            </a:br>
            <a:r>
              <a:rPr lang="en-GB" sz="3200" b="1" dirty="0"/>
              <a:t> </a:t>
            </a:r>
            <a:r>
              <a:rPr lang="fr-FR" sz="3200" dirty="0"/>
              <a:t/>
            </a:r>
            <a:br>
              <a:rPr lang="fr-FR" sz="3200" dirty="0"/>
            </a:br>
            <a:r>
              <a:rPr lang="fr-FR" sz="3200" dirty="0" smtClean="0"/>
              <a:t/>
            </a:r>
            <a:br>
              <a:rPr lang="fr-FR" sz="3200" dirty="0" smtClean="0"/>
            </a:br>
            <a:r>
              <a:rPr lang="fr-FR" sz="3200" dirty="0"/>
              <a:t/>
            </a:r>
            <a:br>
              <a:rPr lang="fr-FR" sz="3200" dirty="0"/>
            </a:br>
            <a:r>
              <a:rPr lang="fr-FR" sz="3200" dirty="0" smtClean="0"/>
              <a:t/>
            </a:r>
            <a:br>
              <a:rPr lang="fr-FR" sz="3200" dirty="0" smtClean="0"/>
            </a:br>
            <a:r>
              <a:rPr lang="fr-FR" sz="3200" dirty="0"/>
              <a:t/>
            </a:r>
            <a:br>
              <a:rPr lang="fr-FR" sz="3200" dirty="0"/>
            </a:br>
            <a:endParaRPr lang="fr-FR" sz="3200" dirty="0"/>
          </a:p>
        </p:txBody>
      </p:sp>
      <p:sp>
        <p:nvSpPr>
          <p:cNvPr id="2055" name="Inhaltsplatzhalter 16"/>
          <p:cNvSpPr>
            <a:spLocks noGrp="1"/>
          </p:cNvSpPr>
          <p:nvPr>
            <p:ph idx="1"/>
          </p:nvPr>
        </p:nvSpPr>
        <p:spPr>
          <a:xfrm>
            <a:off x="467544" y="5229200"/>
            <a:ext cx="8229600" cy="745976"/>
          </a:xfrm>
        </p:spPr>
        <p:txBody>
          <a:bodyPr/>
          <a:lstStyle/>
          <a:p>
            <a:pPr algn="ctr" eaLnBrk="1" hangingPunct="1">
              <a:lnSpc>
                <a:spcPct val="70000"/>
              </a:lnSpc>
              <a:buNone/>
            </a:pPr>
            <a:r>
              <a:rPr lang="en-GB" sz="1600" b="1" dirty="0" smtClean="0">
                <a:solidFill>
                  <a:srgbClr val="C00000"/>
                </a:solidFill>
                <a:latin typeface="Arial Narrow" pitchFamily="34" charset="0"/>
              </a:rPr>
              <a:t>Prepared by  Demba Diop Bart Fredericks (EPM Consulting)  for  ECREEE</a:t>
            </a:r>
          </a:p>
          <a:p>
            <a:pPr algn="ctr" eaLnBrk="1" hangingPunct="1">
              <a:lnSpc>
                <a:spcPct val="70000"/>
              </a:lnSpc>
              <a:buNone/>
            </a:pPr>
            <a:r>
              <a:rPr lang="en-GB" sz="1800" b="1" dirty="0" smtClean="0">
                <a:solidFill>
                  <a:srgbClr val="0070C0"/>
                </a:solidFill>
              </a:rPr>
              <a:t>Dakar  (Senegal) - 1 October 2015</a:t>
            </a:r>
          </a:p>
        </p:txBody>
      </p:sp>
      <p:sp>
        <p:nvSpPr>
          <p:cNvPr id="2056" name="Datumsplatzhalter 17"/>
          <p:cNvSpPr txBox="1">
            <a:spLocks noGrp="1"/>
          </p:cNvSpPr>
          <p:nvPr/>
        </p:nvSpPr>
        <p:spPr bwMode="auto">
          <a:xfrm>
            <a:off x="457200" y="6356350"/>
            <a:ext cx="2133600" cy="365125"/>
          </a:xfrm>
          <a:prstGeom prst="rect">
            <a:avLst/>
          </a:prstGeom>
          <a:noFill/>
          <a:ln w="9525">
            <a:noFill/>
            <a:miter lim="800000"/>
            <a:headEnd/>
            <a:tailEnd/>
          </a:ln>
        </p:spPr>
        <p:txBody>
          <a:bodyPr anchor="ctr"/>
          <a:lstStyle/>
          <a:p>
            <a:endParaRPr lang="de-DE" sz="1200">
              <a:solidFill>
                <a:srgbClr val="898989"/>
              </a:solidFill>
              <a:latin typeface="Calibri" pitchFamily="34" charset="0"/>
            </a:endParaRPr>
          </a:p>
        </p:txBody>
      </p:sp>
      <p:sp>
        <p:nvSpPr>
          <p:cNvPr id="19" name="Foliennummernplatzhalter 18"/>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BE2C280-2308-43DB-8CEB-F90A874BE58B}" type="slidenum">
              <a:rPr lang="pt-BR" sz="1200">
                <a:solidFill>
                  <a:schemeClr val="tx1">
                    <a:tint val="75000"/>
                  </a:schemeClr>
                </a:solidFill>
                <a:latin typeface="+mn-lt"/>
                <a:cs typeface="+mn-cs"/>
              </a:rPr>
              <a:pPr algn="r" fontAlgn="auto">
                <a:spcBef>
                  <a:spcPts val="0"/>
                </a:spcBef>
                <a:spcAft>
                  <a:spcPts val="0"/>
                </a:spcAft>
                <a:defRPr/>
              </a:pPr>
              <a:t>1</a:t>
            </a:fld>
            <a:endParaRPr lang="pt-BR" sz="1200">
              <a:solidFill>
                <a:schemeClr val="tx1">
                  <a:tint val="75000"/>
                </a:schemeClr>
              </a:solidFill>
              <a:latin typeface="+mn-lt"/>
              <a:cs typeface="+mn-cs"/>
            </a:endParaRPr>
          </a:p>
        </p:txBody>
      </p:sp>
      <p:sp>
        <p:nvSpPr>
          <p:cNvPr id="20" name="Fußzeilenplatzhalter 19"/>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cs typeface="+mn-cs"/>
              </a:rPr>
              <a:t>www.ecreee.org</a:t>
            </a:r>
            <a:endParaRPr lang="pt-BR" sz="1200">
              <a:solidFill>
                <a:schemeClr val="tx1">
                  <a:tint val="75000"/>
                </a:schemeClr>
              </a:solidFill>
              <a:latin typeface="+mn-lt"/>
              <a:cs typeface="+mn-cs"/>
            </a:endParaRPr>
          </a:p>
        </p:txBody>
      </p:sp>
      <p:grpSp>
        <p:nvGrpSpPr>
          <p:cNvPr id="2" name="Grupo 11"/>
          <p:cNvGrpSpPr/>
          <p:nvPr/>
        </p:nvGrpSpPr>
        <p:grpSpPr>
          <a:xfrm>
            <a:off x="1691680" y="2852936"/>
            <a:ext cx="5141565" cy="2160240"/>
            <a:chOff x="1691680" y="2853283"/>
            <a:chExt cx="5141565" cy="2447925"/>
          </a:xfrm>
        </p:grpSpPr>
        <p:pic>
          <p:nvPicPr>
            <p:cNvPr id="2059" name="Imagem 11" descr="PAINEL2.jpg"/>
            <p:cNvPicPr>
              <a:picLocks noChangeAspect="1"/>
            </p:cNvPicPr>
            <p:nvPr/>
          </p:nvPicPr>
          <p:blipFill>
            <a:blip r:embed="rId2" cstate="email"/>
            <a:srcRect/>
            <a:stretch>
              <a:fillRect/>
            </a:stretch>
          </p:blipFill>
          <p:spPr bwMode="auto">
            <a:xfrm>
              <a:off x="3851920" y="2853283"/>
              <a:ext cx="2981325" cy="2447925"/>
            </a:xfrm>
            <a:prstGeom prst="rect">
              <a:avLst/>
            </a:prstGeom>
            <a:noFill/>
            <a:ln w="9525">
              <a:noFill/>
              <a:miter lim="800000"/>
              <a:headEnd/>
              <a:tailEnd/>
            </a:ln>
          </p:spPr>
        </p:pic>
        <p:pic>
          <p:nvPicPr>
            <p:cNvPr id="2060" name="Grafik 5" descr="01 Logo with www adress final.jpg"/>
            <p:cNvPicPr>
              <a:picLocks noChangeAspect="1"/>
            </p:cNvPicPr>
            <p:nvPr/>
          </p:nvPicPr>
          <p:blipFill>
            <a:blip r:embed="rId3" cstate="email"/>
            <a:srcRect/>
            <a:stretch>
              <a:fillRect/>
            </a:stretch>
          </p:blipFill>
          <p:spPr bwMode="auto">
            <a:xfrm>
              <a:off x="1691680" y="2982884"/>
              <a:ext cx="1857499" cy="1981451"/>
            </a:xfrm>
            <a:prstGeom prst="rect">
              <a:avLst/>
            </a:prstGeom>
            <a:noFill/>
            <a:ln w="9525">
              <a:noFill/>
              <a:miter lim="800000"/>
              <a:headEnd/>
              <a:tailEnd/>
            </a:ln>
          </p:spPr>
        </p:pic>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960437"/>
          </a:xfrm>
        </p:spPr>
        <p:style>
          <a:lnRef idx="2">
            <a:schemeClr val="accent1"/>
          </a:lnRef>
          <a:fillRef idx="1">
            <a:schemeClr val="lt1"/>
          </a:fillRef>
          <a:effectRef idx="0">
            <a:schemeClr val="accent1"/>
          </a:effectRef>
          <a:fontRef idx="minor">
            <a:schemeClr val="dk1"/>
          </a:fontRef>
        </p:style>
        <p:txBody>
          <a:bodyPr/>
          <a:lstStyle/>
          <a:p>
            <a:pPr marL="623888" eaLnBrk="1" hangingPunct="1"/>
            <a:r>
              <a:rPr lang="en-GB" sz="2400" b="1" dirty="0">
                <a:solidFill>
                  <a:srgbClr val="0070C0"/>
                </a:solidFill>
                <a:latin typeface="Verdana" pitchFamily="34" charset="0"/>
                <a:ea typeface="Verdana" pitchFamily="34" charset="0"/>
                <a:cs typeface="Verdana" pitchFamily="34" charset="0"/>
              </a:rPr>
              <a:t>Rationale, vision and objectives</a:t>
            </a:r>
            <a:r>
              <a:rPr lang="en-US" sz="2400" b="1" dirty="0" smtClean="0">
                <a:solidFill>
                  <a:srgbClr val="0070C0"/>
                </a:solidFill>
                <a:latin typeface="Verdana" pitchFamily="34" charset="0"/>
                <a:ea typeface="Verdana" pitchFamily="34" charset="0"/>
                <a:cs typeface="Verdana" pitchFamily="34" charset="0"/>
              </a:rPr>
              <a:t/>
            </a:r>
            <a:br>
              <a:rPr lang="en-US" sz="2400" b="1" dirty="0" smtClean="0">
                <a:solidFill>
                  <a:srgbClr val="0070C0"/>
                </a:solidFill>
                <a:latin typeface="Verdana" pitchFamily="34" charset="0"/>
                <a:ea typeface="Verdana" pitchFamily="34" charset="0"/>
                <a:cs typeface="Verdana" pitchFamily="34" charset="0"/>
              </a:rPr>
            </a:br>
            <a:r>
              <a:rPr lang="en-GB" sz="2000" b="1" dirty="0">
                <a:solidFill>
                  <a:srgbClr val="0070C0"/>
                </a:solidFill>
                <a:latin typeface="Verdana" pitchFamily="34" charset="0"/>
                <a:ea typeface="Verdana" pitchFamily="34" charset="0"/>
                <a:cs typeface="Verdana" pitchFamily="34" charset="0"/>
              </a:rPr>
              <a:t>Bioenergy target by 2030</a:t>
            </a:r>
            <a:endParaRPr lang="pt-BR" sz="2000" b="1" dirty="0">
              <a:solidFill>
                <a:srgbClr val="0070C0"/>
              </a:solidFill>
              <a:latin typeface="Verdana" pitchFamily="34" charset="0"/>
              <a:ea typeface="Verdana" pitchFamily="34" charset="0"/>
              <a:cs typeface="Verdana" pitchFamily="34" charset="0"/>
            </a:endParaRPr>
          </a:p>
        </p:txBody>
      </p:sp>
      <p:sp>
        <p:nvSpPr>
          <p:cNvPr id="3" name="Inhaltsplatzhalter 2"/>
          <p:cNvSpPr>
            <a:spLocks noGrp="1"/>
          </p:cNvSpPr>
          <p:nvPr>
            <p:ph idx="1"/>
          </p:nvPr>
        </p:nvSpPr>
        <p:spPr>
          <a:xfrm>
            <a:off x="457200" y="1600200"/>
            <a:ext cx="8229600" cy="4756150"/>
          </a:xfrm>
          <a:solidFill>
            <a:schemeClr val="accent3">
              <a:lumMod val="40000"/>
              <a:lumOff val="60000"/>
            </a:schemeClr>
          </a:solidFill>
        </p:spPr>
        <p:txBody>
          <a:bodyPr rtlCol="0">
            <a:normAutofit/>
          </a:bodyPr>
          <a:lstStyle/>
          <a:p>
            <a:pPr marL="0" indent="0" eaLnBrk="1" fontAlgn="auto" hangingPunct="1">
              <a:lnSpc>
                <a:spcPct val="120000"/>
              </a:lnSpc>
              <a:spcAft>
                <a:spcPts val="0"/>
              </a:spcAft>
              <a:buClr>
                <a:srgbClr val="FF0000"/>
              </a:buClr>
              <a:buNone/>
              <a:defRPr/>
            </a:pPr>
            <a:endParaRPr lang="en-US" sz="2000" b="1" dirty="0" smtClean="0">
              <a:solidFill>
                <a:srgbClr val="C00000"/>
              </a:solidFill>
              <a:latin typeface="Century Gothic" pitchFamily="34" charset="0"/>
            </a:endParaRPr>
          </a:p>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endParaRPr lang="en-US" sz="3400" dirty="0" smtClean="0">
              <a:latin typeface="Century Gothic" pitchFamily="34" charset="0"/>
            </a:endParaRPr>
          </a:p>
          <a:p>
            <a:pPr marL="284163" indent="-284163" eaLnBrk="1" fontAlgn="auto" hangingPunct="1">
              <a:lnSpc>
                <a:spcPct val="120000"/>
              </a:lnSpc>
              <a:spcAft>
                <a:spcPts val="0"/>
              </a:spcAft>
              <a:buClr>
                <a:srgbClr val="FF0000"/>
              </a:buClr>
              <a:buFont typeface="Arial" pitchFamily="34" charset="0"/>
              <a:buChar char="•"/>
              <a:defRPr/>
            </a:pPr>
            <a:endParaRPr lang="en-US" sz="6400" dirty="0" smtClean="0">
              <a:latin typeface="Century Gothic" pitchFamily="34" charset="0"/>
            </a:endParaRPr>
          </a:p>
          <a:p>
            <a:pPr marL="284163" indent="-284163" eaLnBrk="1" fontAlgn="auto" hangingPunct="1">
              <a:lnSpc>
                <a:spcPct val="80000"/>
              </a:lnSpc>
              <a:spcAft>
                <a:spcPts val="0"/>
              </a:spcAft>
              <a:buClr>
                <a:srgbClr val="FF0000"/>
              </a:buClr>
              <a:buFont typeface="Arial" pitchFamily="34" charset="0"/>
              <a:buNone/>
              <a:defRPr/>
            </a:pPr>
            <a:endParaRPr lang="en-US" sz="3700" dirty="0" smtClean="0">
              <a:latin typeface="Century Gothic" pitchFamily="34" charset="0"/>
            </a:endParaRPr>
          </a:p>
          <a:p>
            <a:pPr eaLnBrk="1" fontAlgn="auto" hangingPunct="1">
              <a:spcAft>
                <a:spcPts val="0"/>
              </a:spcAft>
              <a:buFont typeface="Arial" pitchFamily="34" charset="0"/>
              <a:buNone/>
              <a:defRPr/>
            </a:pPr>
            <a:endParaRPr lang="pt-BR" dirty="0"/>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10</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10</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3"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4" cstate="print"/>
          <a:srcRect/>
          <a:stretch>
            <a:fillRect/>
          </a:stretch>
        </p:blipFill>
        <p:spPr bwMode="auto">
          <a:xfrm>
            <a:off x="34925" y="69850"/>
            <a:ext cx="1081088" cy="982663"/>
          </a:xfrm>
          <a:prstGeom prst="rect">
            <a:avLst/>
          </a:prstGeom>
          <a:noFill/>
          <a:ln w="9525">
            <a:noFill/>
            <a:miter lim="800000"/>
            <a:headEnd/>
            <a:tailEnd/>
          </a:ln>
        </p:spPr>
      </p:pic>
      <p:pic>
        <p:nvPicPr>
          <p:cNvPr id="2" name="Picture 1"/>
          <p:cNvPicPr>
            <a:picLocks noChangeAspect="1"/>
          </p:cNvPicPr>
          <p:nvPr/>
        </p:nvPicPr>
        <p:blipFill>
          <a:blip r:embed="rId5"/>
          <a:stretch>
            <a:fillRect/>
          </a:stretch>
        </p:blipFill>
        <p:spPr>
          <a:xfrm>
            <a:off x="457200" y="1463675"/>
            <a:ext cx="7931223" cy="5257800"/>
          </a:xfrm>
          <a:prstGeom prst="rect">
            <a:avLst/>
          </a:prstGeom>
        </p:spPr>
      </p:pic>
    </p:spTree>
    <p:extLst>
      <p:ext uri="{BB962C8B-B14F-4D97-AF65-F5344CB8AC3E}">
        <p14:creationId xmlns:p14="http://schemas.microsoft.com/office/powerpoint/2010/main" val="276932606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eaLnBrk="1" hangingPunct="1"/>
            <a:r>
              <a:rPr lang="en-GB" sz="2400" b="1" dirty="0">
                <a:solidFill>
                  <a:srgbClr val="0070C0"/>
                </a:solidFill>
                <a:latin typeface="Verdana" pitchFamily="34" charset="0"/>
                <a:ea typeface="Verdana" pitchFamily="34" charset="0"/>
                <a:cs typeface="Verdana" pitchFamily="34" charset="0"/>
              </a:rPr>
              <a:t>Rationale, vision and objectives</a:t>
            </a:r>
            <a:r>
              <a:rPr lang="en-US" sz="2400" b="1" dirty="0" smtClean="0">
                <a:solidFill>
                  <a:srgbClr val="0070C0"/>
                </a:solidFill>
                <a:latin typeface="Verdana" pitchFamily="34" charset="0"/>
                <a:ea typeface="Verdana" pitchFamily="34" charset="0"/>
                <a:cs typeface="Verdana" pitchFamily="34" charset="0"/>
              </a:rPr>
              <a:t>:</a:t>
            </a:r>
            <a:br>
              <a:rPr lang="en-US" sz="2400" b="1" dirty="0" smtClean="0">
                <a:solidFill>
                  <a:srgbClr val="0070C0"/>
                </a:solidFill>
                <a:latin typeface="Verdana" pitchFamily="34" charset="0"/>
                <a:ea typeface="Verdana" pitchFamily="34" charset="0"/>
                <a:cs typeface="Verdana" pitchFamily="34" charset="0"/>
              </a:rPr>
            </a:br>
            <a:r>
              <a:rPr lang="en-US" sz="1800" b="1" dirty="0" smtClean="0">
                <a:solidFill>
                  <a:srgbClr val="0070C0"/>
                </a:solidFill>
                <a:latin typeface="Verdana" pitchFamily="34" charset="0"/>
                <a:ea typeface="Verdana" pitchFamily="34" charset="0"/>
                <a:cs typeface="Verdana" pitchFamily="34" charset="0"/>
              </a:rPr>
              <a:t>Bioenergy targets by 2020</a:t>
            </a:r>
            <a:endParaRPr lang="pt-BR" sz="1800" b="1" dirty="0" smtClean="0">
              <a:solidFill>
                <a:srgbClr val="0070C0"/>
              </a:solidFill>
              <a:latin typeface="Verdana" pitchFamily="34" charset="0"/>
              <a:ea typeface="Verdana" pitchFamily="34" charset="0"/>
              <a:cs typeface="Verdana"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09929102"/>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11</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11</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35991129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eaLnBrk="1" hangingPunct="1"/>
            <a:r>
              <a:rPr lang="en-GB" sz="2400" b="1" dirty="0">
                <a:solidFill>
                  <a:srgbClr val="0070C0"/>
                </a:solidFill>
                <a:latin typeface="Verdana" pitchFamily="34" charset="0"/>
                <a:ea typeface="Verdana" pitchFamily="34" charset="0"/>
                <a:cs typeface="Verdana" pitchFamily="34" charset="0"/>
              </a:rPr>
              <a:t>Rationale, vision and objectives</a:t>
            </a:r>
            <a:r>
              <a:rPr lang="en-US" sz="2400" b="1" dirty="0" smtClean="0">
                <a:solidFill>
                  <a:srgbClr val="0070C0"/>
                </a:solidFill>
                <a:latin typeface="Verdana" pitchFamily="34" charset="0"/>
                <a:ea typeface="Verdana" pitchFamily="34" charset="0"/>
                <a:cs typeface="Verdana" pitchFamily="34" charset="0"/>
              </a:rPr>
              <a:t>:</a:t>
            </a:r>
            <a:br>
              <a:rPr lang="en-US" sz="2400" b="1" dirty="0" smtClean="0">
                <a:solidFill>
                  <a:srgbClr val="0070C0"/>
                </a:solidFill>
                <a:latin typeface="Verdana" pitchFamily="34" charset="0"/>
                <a:ea typeface="Verdana" pitchFamily="34" charset="0"/>
                <a:cs typeface="Verdana" pitchFamily="34" charset="0"/>
              </a:rPr>
            </a:br>
            <a:r>
              <a:rPr lang="en-GB" sz="2000" b="1" dirty="0">
                <a:solidFill>
                  <a:srgbClr val="0070C0"/>
                </a:solidFill>
                <a:latin typeface="Verdana" pitchFamily="34" charset="0"/>
                <a:ea typeface="Verdana" pitchFamily="34" charset="0"/>
                <a:cs typeface="Verdana" pitchFamily="34" charset="0"/>
              </a:rPr>
              <a:t>Bioenergy target by 2030</a:t>
            </a:r>
            <a:endParaRPr lang="pt-BR" sz="2000" b="1" dirty="0">
              <a:solidFill>
                <a:srgbClr val="0070C0"/>
              </a:solidFill>
              <a:latin typeface="Verdana" pitchFamily="34" charset="0"/>
              <a:ea typeface="Verdana" pitchFamily="34" charset="0"/>
              <a:cs typeface="Verdana"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6491205"/>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12</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12</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1635287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a:t>
            </a:r>
            <a:r>
              <a:rPr lang="fr-FR" sz="2400" b="1" cap="all" dirty="0"/>
              <a:t/>
            </a:r>
            <a:br>
              <a:rPr lang="fr-FR" sz="2400" b="1" cap="all" dirty="0"/>
            </a:br>
            <a:r>
              <a:rPr lang="en-GB" sz="2400" b="1" dirty="0">
                <a:solidFill>
                  <a:srgbClr val="0070C0"/>
                </a:solidFill>
              </a:rPr>
              <a:t>Guiding Principles</a:t>
            </a:r>
            <a:r>
              <a:rPr lang="en-GB" sz="2400" b="1" dirty="0"/>
              <a:t/>
            </a:r>
            <a:br>
              <a:rPr lang="en-GB" sz="2400" b="1" dirty="0"/>
            </a:br>
            <a:endParaRPr lang="pt-BR" sz="2400" b="1" dirty="0" smtClean="0">
              <a:solidFill>
                <a:srgbClr val="0070C0"/>
              </a:solidFill>
              <a:latin typeface="Verdana" pitchFamily="34" charset="0"/>
              <a:ea typeface="Verdana" pitchFamily="34" charset="0"/>
              <a:cs typeface="Verdana"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7158369"/>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13</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13</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12203168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a:t>
            </a:r>
            <a:r>
              <a:rPr lang="fr-FR" sz="2400" b="1" cap="all" dirty="0"/>
              <a:t/>
            </a:r>
            <a:br>
              <a:rPr lang="fr-FR" sz="2400" b="1" cap="all" dirty="0"/>
            </a:br>
            <a:r>
              <a:rPr lang="en-GB" sz="2400" b="1" dirty="0">
                <a:solidFill>
                  <a:srgbClr val="0070C0"/>
                </a:solidFill>
              </a:rPr>
              <a:t>Guiding Principles</a:t>
            </a:r>
            <a:r>
              <a:rPr lang="en-GB" sz="2400" b="1" dirty="0"/>
              <a:t/>
            </a:r>
            <a:br>
              <a:rPr lang="en-GB" sz="2400" b="1" dirty="0"/>
            </a:br>
            <a:endParaRPr lang="pt-BR" sz="2400" b="1" dirty="0" smtClean="0">
              <a:solidFill>
                <a:srgbClr val="0070C0"/>
              </a:solidFill>
              <a:latin typeface="Verdana" pitchFamily="34" charset="0"/>
              <a:ea typeface="Verdana" pitchFamily="34" charset="0"/>
              <a:cs typeface="Verdana"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8730094"/>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14</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14</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37300066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a:t>
            </a:r>
            <a:r>
              <a:rPr lang="fr-FR" sz="2400" b="1" cap="all" dirty="0"/>
              <a:t/>
            </a:r>
            <a:br>
              <a:rPr lang="fr-FR" sz="2400" b="1" cap="all" dirty="0"/>
            </a:br>
            <a:r>
              <a:rPr lang="en-GB" sz="1800" b="1" dirty="0">
                <a:solidFill>
                  <a:srgbClr val="0070C0"/>
                </a:solidFill>
                <a:latin typeface="Verdana" pitchFamily="34" charset="0"/>
                <a:ea typeface="Verdana" pitchFamily="34" charset="0"/>
                <a:cs typeface="Verdana" pitchFamily="34" charset="0"/>
              </a:rPr>
              <a:t>Pillars for policy implementation </a:t>
            </a:r>
            <a:r>
              <a:rPr lang="fr-FR" sz="2400" b="1" dirty="0"/>
              <a:t/>
            </a:r>
            <a:br>
              <a:rPr lang="fr-FR" sz="2400" b="1" dirty="0"/>
            </a:br>
            <a:endParaRPr lang="pt-BR" sz="2400" b="1" dirty="0" smtClean="0">
              <a:solidFill>
                <a:srgbClr val="0070C0"/>
              </a:solidFill>
              <a:latin typeface="Verdana" pitchFamily="34" charset="0"/>
              <a:ea typeface="Verdana" pitchFamily="34" charset="0"/>
              <a:cs typeface="Verdana"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763738876"/>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15</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15</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25908955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a:t>
            </a:r>
            <a:r>
              <a:rPr lang="fr-FR" sz="2400" b="1" cap="all" dirty="0"/>
              <a:t/>
            </a:r>
            <a:br>
              <a:rPr lang="fr-FR" sz="2400" b="1" cap="all" dirty="0"/>
            </a:br>
            <a:r>
              <a:rPr lang="en-GB" sz="1800" b="1" dirty="0">
                <a:solidFill>
                  <a:srgbClr val="0070C0"/>
                </a:solidFill>
                <a:latin typeface="Verdana" pitchFamily="34" charset="0"/>
                <a:ea typeface="Verdana" pitchFamily="34" charset="0"/>
                <a:cs typeface="Verdana" pitchFamily="34" charset="0"/>
              </a:rPr>
              <a:t>Pillars for policy implementation </a:t>
            </a:r>
            <a:r>
              <a:rPr lang="fr-FR" sz="2400" b="1" dirty="0"/>
              <a:t/>
            </a:r>
            <a:br>
              <a:rPr lang="fr-FR" sz="2400" b="1" dirty="0"/>
            </a:br>
            <a:endParaRPr lang="pt-BR" sz="2400" b="1" dirty="0" smtClean="0">
              <a:solidFill>
                <a:srgbClr val="0070C0"/>
              </a:solidFill>
              <a:latin typeface="Verdana" pitchFamily="34" charset="0"/>
              <a:ea typeface="Verdana" pitchFamily="34" charset="0"/>
              <a:cs typeface="Verdana"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86166683"/>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16</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16</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9857253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a:t>
            </a:r>
            <a:r>
              <a:rPr lang="fr-FR" sz="2400" b="1" cap="all" dirty="0"/>
              <a:t/>
            </a:r>
            <a:br>
              <a:rPr lang="fr-FR" sz="2400" b="1" cap="all" dirty="0"/>
            </a:br>
            <a:r>
              <a:rPr lang="en-GB" sz="2400" b="1" dirty="0"/>
              <a:t>Implementation arrangements</a:t>
            </a:r>
            <a:r>
              <a:rPr lang="fr-FR" sz="2400" b="1" dirty="0"/>
              <a:t/>
            </a:r>
            <a:br>
              <a:rPr lang="fr-FR" sz="2400" b="1" dirty="0"/>
            </a:br>
            <a:endParaRPr lang="pt-BR" sz="2400" b="1" dirty="0" smtClean="0">
              <a:solidFill>
                <a:srgbClr val="0070C0"/>
              </a:solidFill>
              <a:latin typeface="Verdana" pitchFamily="34" charset="0"/>
              <a:ea typeface="Verdana" pitchFamily="34" charset="0"/>
              <a:cs typeface="Verdana"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88652470"/>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17</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17</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382897208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a:t>
            </a:r>
            <a:r>
              <a:rPr lang="fr-FR" sz="2400" b="1" cap="all" dirty="0"/>
              <a:t/>
            </a:r>
            <a:br>
              <a:rPr lang="fr-FR" sz="2400" b="1" cap="all" dirty="0"/>
            </a:br>
            <a:r>
              <a:rPr lang="en-GB" sz="2400" b="1" dirty="0"/>
              <a:t>Implementation arrangements</a:t>
            </a:r>
            <a:r>
              <a:rPr lang="fr-FR" sz="2400" b="1" dirty="0"/>
              <a:t/>
            </a:r>
            <a:br>
              <a:rPr lang="fr-FR" sz="2400" b="1" dirty="0"/>
            </a:br>
            <a:endParaRPr lang="pt-BR" sz="2400" b="1" dirty="0" smtClean="0">
              <a:solidFill>
                <a:srgbClr val="0070C0"/>
              </a:solidFill>
              <a:latin typeface="Verdana" pitchFamily="34" charset="0"/>
              <a:ea typeface="Verdana" pitchFamily="34" charset="0"/>
              <a:cs typeface="Verdana"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707650035"/>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18</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18</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10282320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a:t>
            </a:r>
            <a:r>
              <a:rPr lang="fr-FR" sz="2400" b="1" cap="all" dirty="0"/>
              <a:t/>
            </a:r>
            <a:br>
              <a:rPr lang="fr-FR" sz="2400" b="1" cap="all" dirty="0"/>
            </a:br>
            <a:r>
              <a:rPr lang="en-GB" sz="2400" b="1" dirty="0"/>
              <a:t>Implementation arrangements</a:t>
            </a:r>
            <a:r>
              <a:rPr lang="fr-FR" sz="2400" b="1" dirty="0"/>
              <a:t/>
            </a:r>
            <a:br>
              <a:rPr lang="fr-FR" sz="2400" b="1" dirty="0"/>
            </a:br>
            <a:endParaRPr lang="pt-BR" sz="2400" b="1" dirty="0" smtClean="0">
              <a:solidFill>
                <a:srgbClr val="0070C0"/>
              </a:solidFill>
              <a:latin typeface="Verdana" pitchFamily="34" charset="0"/>
              <a:ea typeface="Verdana" pitchFamily="34" charset="0"/>
              <a:cs typeface="Verdana"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23209773"/>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19</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19</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9328145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eaLnBrk="1" hangingPunct="1"/>
            <a:r>
              <a:rPr lang="en-US" sz="2400" b="1" dirty="0" smtClean="0">
                <a:solidFill>
                  <a:srgbClr val="0070C0"/>
                </a:solidFill>
                <a:latin typeface="Verdana" pitchFamily="34" charset="0"/>
                <a:ea typeface="Verdana" pitchFamily="34" charset="0"/>
                <a:cs typeface="Verdana" pitchFamily="34" charset="0"/>
              </a:rPr>
              <a:t>Content</a:t>
            </a:r>
            <a:endParaRPr lang="pt-BR" sz="2400" b="1" dirty="0" smtClean="0">
              <a:solidFill>
                <a:srgbClr val="0070C0"/>
              </a:solidFill>
              <a:latin typeface="Verdana" pitchFamily="34" charset="0"/>
              <a:ea typeface="Verdana" pitchFamily="34" charset="0"/>
              <a:cs typeface="Verdana" pitchFamily="34" charset="0"/>
            </a:endParaRPr>
          </a:p>
        </p:txBody>
      </p:sp>
      <p:sp>
        <p:nvSpPr>
          <p:cNvPr id="3" name="Inhaltsplatzhalter 2"/>
          <p:cNvSpPr>
            <a:spLocks noGrp="1"/>
          </p:cNvSpPr>
          <p:nvPr>
            <p:ph idx="1"/>
          </p:nvPr>
        </p:nvSpPr>
        <p:spPr>
          <a:xfrm>
            <a:off x="457200" y="1765325"/>
            <a:ext cx="8229600" cy="4756150"/>
          </a:xfrm>
          <a:solidFill>
            <a:schemeClr val="accent3">
              <a:lumMod val="40000"/>
              <a:lumOff val="60000"/>
            </a:schemeClr>
          </a:solidFill>
        </p:spPr>
        <p:txBody>
          <a:bodyPr rtlCol="0">
            <a:normAutofit/>
          </a:bodyPr>
          <a:lstStyle/>
          <a:p>
            <a:pPr marL="0" indent="0" eaLnBrk="1" fontAlgn="auto" hangingPunct="1">
              <a:lnSpc>
                <a:spcPct val="120000"/>
              </a:lnSpc>
              <a:spcAft>
                <a:spcPts val="0"/>
              </a:spcAft>
              <a:buClr>
                <a:srgbClr val="FF0000"/>
              </a:buClr>
              <a:buNone/>
              <a:defRPr/>
            </a:pPr>
            <a:endParaRPr lang="en-US" sz="2000" b="1" dirty="0" smtClean="0">
              <a:solidFill>
                <a:srgbClr val="C00000"/>
              </a:solidFill>
              <a:latin typeface="Century Gothic" pitchFamily="34" charset="0"/>
            </a:endParaRPr>
          </a:p>
          <a:p>
            <a:pPr marL="0" indent="0" algn="ctr" eaLnBrk="1" fontAlgn="auto" hangingPunct="1">
              <a:lnSpc>
                <a:spcPct val="120000"/>
              </a:lnSpc>
              <a:spcAft>
                <a:spcPts val="0"/>
              </a:spcAft>
              <a:buClr>
                <a:srgbClr val="FF0000"/>
              </a:buClr>
              <a:buNone/>
              <a:defRPr/>
            </a:pPr>
            <a:r>
              <a:rPr lang="en-US" sz="2000" b="1" dirty="0" smtClean="0">
                <a:solidFill>
                  <a:srgbClr val="C00000"/>
                </a:solidFill>
                <a:latin typeface="Century Gothic" pitchFamily="34" charset="0"/>
              </a:rPr>
              <a:t>The Regional Policy </a:t>
            </a:r>
            <a:r>
              <a:rPr lang="en-US" sz="2000" b="1" dirty="0" smtClean="0">
                <a:solidFill>
                  <a:srgbClr val="C00000"/>
                </a:solidFill>
                <a:latin typeface="Century Gothic" pitchFamily="34" charset="0"/>
              </a:rPr>
              <a:t>Building Blocks</a:t>
            </a:r>
          </a:p>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pPr marL="0" indent="0" eaLnBrk="1" fontAlgn="auto" hangingPunct="1">
              <a:lnSpc>
                <a:spcPct val="120000"/>
              </a:lnSpc>
              <a:spcAft>
                <a:spcPts val="0"/>
              </a:spcAft>
              <a:buClr>
                <a:srgbClr val="FF0000"/>
              </a:buClr>
              <a:buNone/>
              <a:defRPr/>
            </a:pPr>
            <a:endParaRPr lang="en-US" sz="2400" b="1" dirty="0" smtClean="0">
              <a:solidFill>
                <a:srgbClr val="C00000"/>
              </a:solidFill>
              <a:latin typeface="Century Gothic" pitchFamily="34" charset="0"/>
            </a:endParaRPr>
          </a:p>
          <a:p>
            <a:endParaRPr lang="en-US" sz="3400" dirty="0" smtClean="0">
              <a:latin typeface="Century Gothic" pitchFamily="34" charset="0"/>
            </a:endParaRPr>
          </a:p>
          <a:p>
            <a:pPr marL="284163" indent="-284163" eaLnBrk="1" fontAlgn="auto" hangingPunct="1">
              <a:lnSpc>
                <a:spcPct val="120000"/>
              </a:lnSpc>
              <a:spcAft>
                <a:spcPts val="0"/>
              </a:spcAft>
              <a:buClr>
                <a:srgbClr val="FF0000"/>
              </a:buClr>
              <a:buFont typeface="Arial" pitchFamily="34" charset="0"/>
              <a:buChar char="•"/>
              <a:defRPr/>
            </a:pPr>
            <a:endParaRPr lang="en-US" sz="6400" dirty="0" smtClean="0">
              <a:latin typeface="Century Gothic" pitchFamily="34" charset="0"/>
            </a:endParaRPr>
          </a:p>
          <a:p>
            <a:pPr marL="284163" indent="-284163" eaLnBrk="1" fontAlgn="auto" hangingPunct="1">
              <a:lnSpc>
                <a:spcPct val="80000"/>
              </a:lnSpc>
              <a:spcAft>
                <a:spcPts val="0"/>
              </a:spcAft>
              <a:buClr>
                <a:srgbClr val="FF0000"/>
              </a:buClr>
              <a:buFont typeface="Arial" pitchFamily="34" charset="0"/>
              <a:buNone/>
              <a:defRPr/>
            </a:pPr>
            <a:endParaRPr lang="en-US" sz="3700" dirty="0" smtClean="0">
              <a:latin typeface="Century Gothic" pitchFamily="34" charset="0"/>
            </a:endParaRPr>
          </a:p>
          <a:p>
            <a:pPr eaLnBrk="1" fontAlgn="auto" hangingPunct="1">
              <a:spcAft>
                <a:spcPts val="0"/>
              </a:spcAft>
              <a:buFont typeface="Arial" pitchFamily="34" charset="0"/>
              <a:buNone/>
              <a:defRPr/>
            </a:pPr>
            <a:endParaRPr lang="pt-BR" dirty="0"/>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2</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2</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3"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4" cstate="print"/>
          <a:srcRect/>
          <a:stretch>
            <a:fillRect/>
          </a:stretch>
        </p:blipFill>
        <p:spPr bwMode="auto">
          <a:xfrm>
            <a:off x="34925" y="69850"/>
            <a:ext cx="1081088" cy="982663"/>
          </a:xfrm>
          <a:prstGeom prst="rect">
            <a:avLst/>
          </a:prstGeom>
          <a:noFill/>
          <a:ln w="9525">
            <a:noFill/>
            <a:miter lim="800000"/>
            <a:headEnd/>
            <a:tailEnd/>
          </a:ln>
        </p:spPr>
      </p:pic>
      <p:graphicFrame>
        <p:nvGraphicFramePr>
          <p:cNvPr id="10" name="Diagram 9"/>
          <p:cNvGraphicFramePr>
            <a:graphicFrameLocks/>
          </p:cNvGraphicFramePr>
          <p:nvPr>
            <p:extLst>
              <p:ext uri="{D42A27DB-BD31-4B8C-83A1-F6EECF244321}">
                <p14:modId xmlns:p14="http://schemas.microsoft.com/office/powerpoint/2010/main" val="3491713610"/>
              </p:ext>
            </p:extLst>
          </p:nvPr>
        </p:nvGraphicFramePr>
        <p:xfrm>
          <a:off x="1246409" y="3284984"/>
          <a:ext cx="6373591" cy="10735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a:t>
            </a:r>
            <a:r>
              <a:rPr lang="fr-FR" sz="2400" b="1" cap="all" dirty="0"/>
              <a:t/>
            </a:r>
            <a:br>
              <a:rPr lang="fr-FR" sz="2400" b="1" cap="all" dirty="0"/>
            </a:br>
            <a:r>
              <a:rPr lang="en-GB" sz="2400" b="1" dirty="0"/>
              <a:t>Implementation arrangements</a:t>
            </a:r>
            <a:r>
              <a:rPr lang="fr-FR" sz="2400" b="1" dirty="0"/>
              <a:t/>
            </a:r>
            <a:br>
              <a:rPr lang="fr-FR" sz="2400" b="1" dirty="0"/>
            </a:br>
            <a:endParaRPr lang="pt-BR" sz="2400" b="1" dirty="0" smtClean="0">
              <a:solidFill>
                <a:srgbClr val="0070C0"/>
              </a:solidFill>
              <a:latin typeface="Verdana" pitchFamily="34" charset="0"/>
              <a:ea typeface="Verdana" pitchFamily="34" charset="0"/>
              <a:cs typeface="Verdana"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613924253"/>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20</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20</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21779527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lvl="1" algn="l" eaLnBrk="1" hangingPunct="1"/>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en-GB" sz="2400" b="1" dirty="0">
                <a:solidFill>
                  <a:srgbClr val="0070C0"/>
                </a:solidFill>
                <a:latin typeface="Verdana" pitchFamily="34" charset="0"/>
                <a:ea typeface="Verdana" pitchFamily="34" charset="0"/>
                <a:cs typeface="Verdana" pitchFamily="34" charset="0"/>
              </a:rPr>
              <a:t/>
            </a:r>
            <a:br>
              <a:rPr lang="en-GB" sz="2400" b="1" dirty="0">
                <a:solidFill>
                  <a:srgbClr val="0070C0"/>
                </a:solidFill>
                <a:latin typeface="Verdana" pitchFamily="34" charset="0"/>
                <a:ea typeface="Verdana" pitchFamily="34" charset="0"/>
                <a:cs typeface="Verdana" pitchFamily="34" charset="0"/>
              </a:rPr>
            </a:br>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en-GB" sz="2400" b="1" dirty="0">
                <a:solidFill>
                  <a:srgbClr val="0070C0"/>
                </a:solidFill>
                <a:latin typeface="Verdana" pitchFamily="34" charset="0"/>
                <a:ea typeface="Verdana" pitchFamily="34" charset="0"/>
                <a:cs typeface="Verdana" pitchFamily="34" charset="0"/>
              </a:rPr>
              <a:t/>
            </a:r>
            <a:br>
              <a:rPr lang="en-GB" sz="2400" b="1" dirty="0">
                <a:solidFill>
                  <a:srgbClr val="0070C0"/>
                </a:solidFill>
                <a:latin typeface="Verdana" pitchFamily="34" charset="0"/>
                <a:ea typeface="Verdana" pitchFamily="34" charset="0"/>
                <a:cs typeface="Verdana" pitchFamily="34" charset="0"/>
              </a:rPr>
            </a:br>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en-GB" sz="2400" b="1" dirty="0">
                <a:solidFill>
                  <a:srgbClr val="0070C0"/>
                </a:solidFill>
                <a:latin typeface="Verdana" pitchFamily="34" charset="0"/>
                <a:ea typeface="Verdana" pitchFamily="34" charset="0"/>
                <a:cs typeface="Verdana" pitchFamily="34" charset="0"/>
              </a:rPr>
              <a:t/>
            </a:r>
            <a:br>
              <a:rPr lang="en-GB" sz="2400" b="1" dirty="0">
                <a:solidFill>
                  <a:srgbClr val="0070C0"/>
                </a:solidFill>
                <a:latin typeface="Verdana" pitchFamily="34" charset="0"/>
                <a:ea typeface="Verdana" pitchFamily="34" charset="0"/>
                <a:cs typeface="Verdana" pitchFamily="34" charset="0"/>
              </a:rPr>
            </a:br>
            <a:r>
              <a:rPr lang="en-GB" sz="2400" b="1" dirty="0" smtClean="0">
                <a:solidFill>
                  <a:srgbClr val="0070C0"/>
                </a:solidFill>
                <a:latin typeface="Verdana" pitchFamily="34" charset="0"/>
                <a:ea typeface="Verdana" pitchFamily="34" charset="0"/>
                <a:cs typeface="Verdana" pitchFamily="34" charset="0"/>
              </a:rPr>
              <a:t>Policy Implementation strategy</a:t>
            </a:r>
            <a:r>
              <a:rPr lang="fr-FR" sz="2400" b="1" cap="all" dirty="0" smtClean="0"/>
              <a:t/>
            </a:r>
            <a:br>
              <a:rPr lang="fr-FR" sz="2400" b="1" cap="all" dirty="0" smtClean="0"/>
            </a:br>
            <a:r>
              <a:rPr lang="en-GB" sz="1800" b="1" dirty="0" smtClean="0">
                <a:solidFill>
                  <a:srgbClr val="0070C0"/>
                </a:solidFill>
                <a:latin typeface="Verdana" pitchFamily="34" charset="0"/>
                <a:ea typeface="Verdana" pitchFamily="34" charset="0"/>
                <a:cs typeface="Verdana" pitchFamily="34" charset="0"/>
              </a:rPr>
              <a:t>Developing </a:t>
            </a:r>
            <a:r>
              <a:rPr lang="en-GB" sz="1800" b="1" dirty="0">
                <a:solidFill>
                  <a:srgbClr val="0070C0"/>
                </a:solidFill>
                <a:latin typeface="Verdana" pitchFamily="34" charset="0"/>
                <a:ea typeface="Verdana" pitchFamily="34" charset="0"/>
                <a:cs typeface="Verdana" pitchFamily="34" charset="0"/>
              </a:rPr>
              <a:t>monitoring systems</a:t>
            </a:r>
            <a:r>
              <a:rPr lang="fr-FR" sz="2400" b="1" dirty="0">
                <a:solidFill>
                  <a:srgbClr val="0070C0"/>
                </a:solidFill>
                <a:latin typeface="Verdana" pitchFamily="34" charset="0"/>
                <a:ea typeface="Verdana" pitchFamily="34" charset="0"/>
                <a:cs typeface="Verdana" pitchFamily="34" charset="0"/>
              </a:rPr>
              <a:t/>
            </a:r>
            <a:br>
              <a:rPr lang="fr-FR" sz="2400" b="1" dirty="0">
                <a:solidFill>
                  <a:srgbClr val="0070C0"/>
                </a:solidFill>
                <a:latin typeface="Verdana" pitchFamily="34" charset="0"/>
                <a:ea typeface="Verdana" pitchFamily="34" charset="0"/>
                <a:cs typeface="Verdana" pitchFamily="34" charset="0"/>
              </a:rPr>
            </a:br>
            <a:r>
              <a:rPr lang="fr-FR" sz="8000" b="1" dirty="0" smtClean="0"/>
              <a:t/>
            </a:r>
            <a:br>
              <a:rPr lang="fr-FR" sz="8000" b="1" dirty="0" smtClean="0"/>
            </a:br>
            <a:endParaRPr lang="pt-BR" sz="8000" b="1" dirty="0" smtClean="0">
              <a:solidFill>
                <a:srgbClr val="0070C0"/>
              </a:solidFill>
              <a:latin typeface="Verdana" pitchFamily="34" charset="0"/>
              <a:ea typeface="Verdana" pitchFamily="34" charset="0"/>
              <a:cs typeface="Verdana"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114874949"/>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21</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21</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41819910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lvl="1" algn="l" eaLnBrk="1" hangingPunct="1"/>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en-GB" sz="2400" b="1" dirty="0">
                <a:solidFill>
                  <a:srgbClr val="0070C0"/>
                </a:solidFill>
                <a:latin typeface="Verdana" pitchFamily="34" charset="0"/>
                <a:ea typeface="Verdana" pitchFamily="34" charset="0"/>
                <a:cs typeface="Verdana" pitchFamily="34" charset="0"/>
              </a:rPr>
              <a:t/>
            </a:r>
            <a:br>
              <a:rPr lang="en-GB" sz="2400" b="1" dirty="0">
                <a:solidFill>
                  <a:srgbClr val="0070C0"/>
                </a:solidFill>
                <a:latin typeface="Verdana" pitchFamily="34" charset="0"/>
                <a:ea typeface="Verdana" pitchFamily="34" charset="0"/>
                <a:cs typeface="Verdana" pitchFamily="34" charset="0"/>
              </a:rPr>
            </a:br>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en-GB" sz="2400" b="1" dirty="0">
                <a:solidFill>
                  <a:srgbClr val="0070C0"/>
                </a:solidFill>
                <a:latin typeface="Verdana" pitchFamily="34" charset="0"/>
                <a:ea typeface="Verdana" pitchFamily="34" charset="0"/>
                <a:cs typeface="Verdana" pitchFamily="34" charset="0"/>
              </a:rPr>
              <a:t/>
            </a:r>
            <a:br>
              <a:rPr lang="en-GB" sz="2400" b="1" dirty="0">
                <a:solidFill>
                  <a:srgbClr val="0070C0"/>
                </a:solidFill>
                <a:latin typeface="Verdana" pitchFamily="34" charset="0"/>
                <a:ea typeface="Verdana" pitchFamily="34" charset="0"/>
                <a:cs typeface="Verdana" pitchFamily="34" charset="0"/>
              </a:rPr>
            </a:br>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en-GB" sz="2400" b="1" dirty="0">
                <a:solidFill>
                  <a:srgbClr val="0070C0"/>
                </a:solidFill>
                <a:latin typeface="Verdana" pitchFamily="34" charset="0"/>
                <a:ea typeface="Verdana" pitchFamily="34" charset="0"/>
                <a:cs typeface="Verdana" pitchFamily="34" charset="0"/>
              </a:rPr>
              <a:t/>
            </a:r>
            <a:br>
              <a:rPr lang="en-GB" sz="2400" b="1" dirty="0">
                <a:solidFill>
                  <a:srgbClr val="0070C0"/>
                </a:solidFill>
                <a:latin typeface="Verdana" pitchFamily="34" charset="0"/>
                <a:ea typeface="Verdana" pitchFamily="34" charset="0"/>
                <a:cs typeface="Verdana" pitchFamily="34" charset="0"/>
              </a:rPr>
            </a:br>
            <a:r>
              <a:rPr lang="en-GB" sz="2400" b="1" dirty="0" smtClean="0">
                <a:solidFill>
                  <a:srgbClr val="0070C0"/>
                </a:solidFill>
                <a:latin typeface="Verdana" pitchFamily="34" charset="0"/>
                <a:ea typeface="Verdana" pitchFamily="34" charset="0"/>
                <a:cs typeface="Verdana" pitchFamily="34" charset="0"/>
              </a:rPr>
              <a:t>Policy Implementation strategy</a:t>
            </a:r>
            <a:r>
              <a:rPr lang="fr-FR" sz="2400" b="1" cap="all" dirty="0" smtClean="0"/>
              <a:t/>
            </a:r>
            <a:br>
              <a:rPr lang="fr-FR" sz="2400" b="1" cap="all" dirty="0" smtClean="0"/>
            </a:br>
            <a:r>
              <a:rPr lang="en-GB" sz="1800" b="1" dirty="0">
                <a:solidFill>
                  <a:srgbClr val="0070C0"/>
                </a:solidFill>
                <a:latin typeface="Verdana" pitchFamily="34" charset="0"/>
                <a:ea typeface="Verdana" pitchFamily="34" charset="0"/>
                <a:cs typeface="Verdana" pitchFamily="34" charset="0"/>
              </a:rPr>
              <a:t>Relevant data to be monitored</a:t>
            </a:r>
            <a:r>
              <a:rPr lang="fr-FR" sz="2400" b="1" dirty="0"/>
              <a:t/>
            </a:r>
            <a:br>
              <a:rPr lang="fr-FR" sz="2400" b="1" dirty="0"/>
            </a:br>
            <a:r>
              <a:rPr lang="fr-FR" sz="2400" b="1" dirty="0">
                <a:solidFill>
                  <a:srgbClr val="0070C0"/>
                </a:solidFill>
                <a:latin typeface="Verdana" pitchFamily="34" charset="0"/>
                <a:ea typeface="Verdana" pitchFamily="34" charset="0"/>
                <a:cs typeface="Verdana" pitchFamily="34" charset="0"/>
              </a:rPr>
              <a:t/>
            </a:r>
            <a:br>
              <a:rPr lang="fr-FR" sz="2400" b="1" dirty="0">
                <a:solidFill>
                  <a:srgbClr val="0070C0"/>
                </a:solidFill>
                <a:latin typeface="Verdana" pitchFamily="34" charset="0"/>
                <a:ea typeface="Verdana" pitchFamily="34" charset="0"/>
                <a:cs typeface="Verdana" pitchFamily="34" charset="0"/>
              </a:rPr>
            </a:br>
            <a:r>
              <a:rPr lang="fr-FR" sz="8000" b="1" dirty="0" smtClean="0"/>
              <a:t/>
            </a:r>
            <a:br>
              <a:rPr lang="fr-FR" sz="8000" b="1" dirty="0" smtClean="0"/>
            </a:br>
            <a:endParaRPr lang="pt-BR" sz="8000" b="1" dirty="0" smtClean="0">
              <a:solidFill>
                <a:srgbClr val="0070C0"/>
              </a:solidFill>
              <a:latin typeface="Verdana" pitchFamily="34" charset="0"/>
              <a:ea typeface="Verdana" pitchFamily="34" charset="0"/>
              <a:cs typeface="Verdana"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2902893"/>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22</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22</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5727574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lvl="1" algn="l" eaLnBrk="1" hangingPunct="1"/>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fr-FR" sz="2400" b="1" cap="all" dirty="0" smtClean="0"/>
              <a:t/>
            </a:r>
            <a:br>
              <a:rPr lang="fr-FR" sz="2400" b="1" cap="all" dirty="0" smtClean="0"/>
            </a:br>
            <a:r>
              <a:rPr lang="fr-FR" sz="2400" b="1" cap="all" dirty="0" smtClean="0"/>
              <a:t/>
            </a:r>
            <a:br>
              <a:rPr lang="fr-FR" sz="2400" b="1" cap="all" dirty="0" smtClean="0"/>
            </a:br>
            <a:r>
              <a:rPr lang="en-GB" sz="2400" b="1" dirty="0" smtClean="0">
                <a:solidFill>
                  <a:srgbClr val="0070C0"/>
                </a:solidFill>
                <a:latin typeface="Verdana" pitchFamily="34" charset="0"/>
                <a:ea typeface="Verdana" pitchFamily="34" charset="0"/>
                <a:cs typeface="Verdana" pitchFamily="34" charset="0"/>
              </a:rPr>
              <a:t>Planning </a:t>
            </a:r>
            <a:r>
              <a:rPr lang="en-GB" sz="2400" b="1" dirty="0">
                <a:solidFill>
                  <a:srgbClr val="0070C0"/>
                </a:solidFill>
                <a:latin typeface="Verdana" pitchFamily="34" charset="0"/>
                <a:ea typeface="Verdana" pitchFamily="34" charset="0"/>
                <a:cs typeface="Verdana" pitchFamily="34" charset="0"/>
              </a:rPr>
              <a:t>for the implementation </a:t>
            </a:r>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en-GB" sz="2400" b="1" dirty="0" smtClean="0">
                <a:solidFill>
                  <a:srgbClr val="0070C0"/>
                </a:solidFill>
                <a:latin typeface="Verdana" pitchFamily="34" charset="0"/>
                <a:ea typeface="Verdana" pitchFamily="34" charset="0"/>
                <a:cs typeface="Verdana" pitchFamily="34" charset="0"/>
              </a:rPr>
              <a:t>of </a:t>
            </a:r>
            <a:r>
              <a:rPr lang="en-GB" sz="2400" b="1" dirty="0">
                <a:solidFill>
                  <a:srgbClr val="0070C0"/>
                </a:solidFill>
                <a:latin typeface="Verdana" pitchFamily="34" charset="0"/>
                <a:ea typeface="Verdana" pitchFamily="34" charset="0"/>
                <a:cs typeface="Verdana" pitchFamily="34" charset="0"/>
              </a:rPr>
              <a:t>the policy </a:t>
            </a:r>
            <a:r>
              <a:rPr lang="fr-FR" sz="2400" b="1" dirty="0">
                <a:solidFill>
                  <a:srgbClr val="0070C0"/>
                </a:solidFill>
                <a:latin typeface="Verdana" pitchFamily="34" charset="0"/>
                <a:ea typeface="Verdana" pitchFamily="34" charset="0"/>
                <a:cs typeface="Verdana" pitchFamily="34" charset="0"/>
              </a:rPr>
              <a:t/>
            </a:r>
            <a:br>
              <a:rPr lang="fr-FR" sz="2400" b="1" dirty="0">
                <a:solidFill>
                  <a:srgbClr val="0070C0"/>
                </a:solidFill>
                <a:latin typeface="Verdana" pitchFamily="34" charset="0"/>
                <a:ea typeface="Verdana" pitchFamily="34" charset="0"/>
                <a:cs typeface="Verdana" pitchFamily="34" charset="0"/>
              </a:rPr>
            </a:br>
            <a:r>
              <a:rPr lang="fr-FR" sz="2400" b="1" dirty="0">
                <a:solidFill>
                  <a:srgbClr val="0070C0"/>
                </a:solidFill>
                <a:latin typeface="Verdana" pitchFamily="34" charset="0"/>
                <a:ea typeface="Verdana" pitchFamily="34" charset="0"/>
                <a:cs typeface="Verdana" pitchFamily="34" charset="0"/>
              </a:rPr>
              <a:t/>
            </a:r>
            <a:br>
              <a:rPr lang="fr-FR" sz="2400" b="1" dirty="0">
                <a:solidFill>
                  <a:srgbClr val="0070C0"/>
                </a:solidFill>
                <a:latin typeface="Verdana" pitchFamily="34" charset="0"/>
                <a:ea typeface="Verdana" pitchFamily="34" charset="0"/>
                <a:cs typeface="Verdana" pitchFamily="34" charset="0"/>
              </a:rPr>
            </a:br>
            <a:r>
              <a:rPr lang="fr-FR" sz="2400" b="1" dirty="0">
                <a:solidFill>
                  <a:srgbClr val="0070C0"/>
                </a:solidFill>
                <a:latin typeface="Verdana" pitchFamily="34" charset="0"/>
                <a:ea typeface="Verdana" pitchFamily="34" charset="0"/>
                <a:cs typeface="Verdana" pitchFamily="34" charset="0"/>
              </a:rPr>
              <a:t/>
            </a:r>
            <a:br>
              <a:rPr lang="fr-FR" sz="2400" b="1" dirty="0">
                <a:solidFill>
                  <a:srgbClr val="0070C0"/>
                </a:solidFill>
                <a:latin typeface="Verdana" pitchFamily="34" charset="0"/>
                <a:ea typeface="Verdana" pitchFamily="34" charset="0"/>
                <a:cs typeface="Verdana" pitchFamily="34" charset="0"/>
              </a:rPr>
            </a:br>
            <a:r>
              <a:rPr lang="fr-FR" sz="8000" b="1" dirty="0" smtClean="0"/>
              <a:t/>
            </a:r>
            <a:br>
              <a:rPr lang="fr-FR" sz="8000" b="1" dirty="0" smtClean="0"/>
            </a:br>
            <a:endParaRPr lang="pt-BR" sz="8000" b="1" dirty="0" smtClean="0">
              <a:solidFill>
                <a:srgbClr val="0070C0"/>
              </a:solidFill>
              <a:latin typeface="Verdana" pitchFamily="34" charset="0"/>
              <a:ea typeface="Verdana" pitchFamily="34" charset="0"/>
              <a:cs typeface="Verdana"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806289978"/>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23</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23</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31428636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lvl="1" algn="l" eaLnBrk="1" hangingPunct="1"/>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fr-FR" sz="2400" b="1" cap="all" dirty="0" smtClean="0"/>
              <a:t/>
            </a:r>
            <a:br>
              <a:rPr lang="fr-FR" sz="2400" b="1" cap="all" dirty="0" smtClean="0"/>
            </a:br>
            <a:r>
              <a:rPr lang="fr-FR" sz="2400" b="1" cap="all" dirty="0" smtClean="0"/>
              <a:t/>
            </a:r>
            <a:br>
              <a:rPr lang="fr-FR" sz="2400" b="1" cap="all" dirty="0" smtClean="0"/>
            </a:br>
            <a:r>
              <a:rPr lang="en-GB" sz="2400" b="1" dirty="0" smtClean="0">
                <a:solidFill>
                  <a:srgbClr val="0070C0"/>
                </a:solidFill>
                <a:latin typeface="Verdana" pitchFamily="34" charset="0"/>
                <a:ea typeface="Verdana" pitchFamily="34" charset="0"/>
                <a:cs typeface="Verdana" pitchFamily="34" charset="0"/>
              </a:rPr>
              <a:t>Planning </a:t>
            </a:r>
            <a:r>
              <a:rPr lang="en-GB" sz="2400" b="1" dirty="0">
                <a:solidFill>
                  <a:srgbClr val="0070C0"/>
                </a:solidFill>
                <a:latin typeface="Verdana" pitchFamily="34" charset="0"/>
                <a:ea typeface="Verdana" pitchFamily="34" charset="0"/>
                <a:cs typeface="Verdana" pitchFamily="34" charset="0"/>
              </a:rPr>
              <a:t>for the implementation </a:t>
            </a:r>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en-GB" sz="2400" b="1" dirty="0" smtClean="0">
                <a:solidFill>
                  <a:srgbClr val="0070C0"/>
                </a:solidFill>
                <a:latin typeface="Verdana" pitchFamily="34" charset="0"/>
                <a:ea typeface="Verdana" pitchFamily="34" charset="0"/>
                <a:cs typeface="Verdana" pitchFamily="34" charset="0"/>
              </a:rPr>
              <a:t>of </a:t>
            </a:r>
            <a:r>
              <a:rPr lang="en-GB" sz="2400" b="1" dirty="0">
                <a:solidFill>
                  <a:srgbClr val="0070C0"/>
                </a:solidFill>
                <a:latin typeface="Verdana" pitchFamily="34" charset="0"/>
                <a:ea typeface="Verdana" pitchFamily="34" charset="0"/>
                <a:cs typeface="Verdana" pitchFamily="34" charset="0"/>
              </a:rPr>
              <a:t>the policy </a:t>
            </a:r>
            <a:r>
              <a:rPr lang="fr-FR" sz="2400" b="1" dirty="0">
                <a:solidFill>
                  <a:srgbClr val="0070C0"/>
                </a:solidFill>
                <a:latin typeface="Verdana" pitchFamily="34" charset="0"/>
                <a:ea typeface="Verdana" pitchFamily="34" charset="0"/>
                <a:cs typeface="Verdana" pitchFamily="34" charset="0"/>
              </a:rPr>
              <a:t/>
            </a:r>
            <a:br>
              <a:rPr lang="fr-FR" sz="2400" b="1" dirty="0">
                <a:solidFill>
                  <a:srgbClr val="0070C0"/>
                </a:solidFill>
                <a:latin typeface="Verdana" pitchFamily="34" charset="0"/>
                <a:ea typeface="Verdana" pitchFamily="34" charset="0"/>
                <a:cs typeface="Verdana" pitchFamily="34" charset="0"/>
              </a:rPr>
            </a:br>
            <a:r>
              <a:rPr lang="fr-FR" sz="2400" b="1" dirty="0">
                <a:solidFill>
                  <a:srgbClr val="0070C0"/>
                </a:solidFill>
                <a:latin typeface="Verdana" pitchFamily="34" charset="0"/>
                <a:ea typeface="Verdana" pitchFamily="34" charset="0"/>
                <a:cs typeface="Verdana" pitchFamily="34" charset="0"/>
              </a:rPr>
              <a:t/>
            </a:r>
            <a:br>
              <a:rPr lang="fr-FR" sz="2400" b="1" dirty="0">
                <a:solidFill>
                  <a:srgbClr val="0070C0"/>
                </a:solidFill>
                <a:latin typeface="Verdana" pitchFamily="34" charset="0"/>
                <a:ea typeface="Verdana" pitchFamily="34" charset="0"/>
                <a:cs typeface="Verdana" pitchFamily="34" charset="0"/>
              </a:rPr>
            </a:br>
            <a:r>
              <a:rPr lang="fr-FR" sz="2400" b="1" dirty="0">
                <a:solidFill>
                  <a:srgbClr val="0070C0"/>
                </a:solidFill>
                <a:latin typeface="Verdana" pitchFamily="34" charset="0"/>
                <a:ea typeface="Verdana" pitchFamily="34" charset="0"/>
                <a:cs typeface="Verdana" pitchFamily="34" charset="0"/>
              </a:rPr>
              <a:t/>
            </a:r>
            <a:br>
              <a:rPr lang="fr-FR" sz="2400" b="1" dirty="0">
                <a:solidFill>
                  <a:srgbClr val="0070C0"/>
                </a:solidFill>
                <a:latin typeface="Verdana" pitchFamily="34" charset="0"/>
                <a:ea typeface="Verdana" pitchFamily="34" charset="0"/>
                <a:cs typeface="Verdana" pitchFamily="34" charset="0"/>
              </a:rPr>
            </a:br>
            <a:r>
              <a:rPr lang="fr-FR" sz="8000" b="1" dirty="0" smtClean="0"/>
              <a:t/>
            </a:r>
            <a:br>
              <a:rPr lang="fr-FR" sz="8000" b="1" dirty="0" smtClean="0"/>
            </a:br>
            <a:endParaRPr lang="pt-BR" sz="8000" b="1" dirty="0" smtClean="0">
              <a:solidFill>
                <a:srgbClr val="0070C0"/>
              </a:solidFill>
              <a:latin typeface="Verdana" pitchFamily="34" charset="0"/>
              <a:ea typeface="Verdana" pitchFamily="34" charset="0"/>
              <a:cs typeface="Verdana"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20585538"/>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24</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24</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3906960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umsplatzhalter 3"/>
          <p:cNvSpPr>
            <a:spLocks noGrp="1"/>
          </p:cNvSpPr>
          <p:nvPr>
            <p:ph type="dt" sz="quarter" idx="10"/>
          </p:nvPr>
        </p:nvSpPr>
        <p:spPr/>
        <p:txBody>
          <a:bodyPr/>
          <a:lstStyle/>
          <a:p>
            <a:pPr>
              <a:defRPr/>
            </a:pPr>
            <a:fld id="{F5764BD3-F49B-4160-AA5D-9133F0701F3A}" type="datetime1">
              <a:rPr lang="en-US"/>
              <a:pPr>
                <a:defRPr/>
              </a:pPr>
              <a:t>9/28/15</a:t>
            </a:fld>
            <a:endParaRPr lang="pt-BR"/>
          </a:p>
        </p:txBody>
      </p:sp>
      <p:sp>
        <p:nvSpPr>
          <p:cNvPr id="12" name="Foliennummernplatzhalter 5"/>
          <p:cNvSpPr>
            <a:spLocks noGrp="1"/>
          </p:cNvSpPr>
          <p:nvPr>
            <p:ph type="sldNum" sz="quarter" idx="12"/>
          </p:nvPr>
        </p:nvSpPr>
        <p:spPr/>
        <p:txBody>
          <a:bodyPr/>
          <a:lstStyle/>
          <a:p>
            <a:pPr>
              <a:defRPr/>
            </a:pPr>
            <a:fld id="{AADE23F3-C996-48F9-8A05-8013869C63EE}" type="slidenum">
              <a:rPr lang="pt-BR"/>
              <a:pPr>
                <a:defRPr/>
              </a:pPr>
              <a:t>25</a:t>
            </a:fld>
            <a:endParaRPr lang="pt-BR"/>
          </a:p>
        </p:txBody>
      </p:sp>
      <p:sp>
        <p:nvSpPr>
          <p:cNvPr id="29700" name="Inhaltsplatzhalter 2"/>
          <p:cNvSpPr>
            <a:spLocks noGrp="1"/>
          </p:cNvSpPr>
          <p:nvPr>
            <p:ph idx="1"/>
          </p:nvPr>
        </p:nvSpPr>
        <p:spPr/>
        <p:txBody>
          <a:bodyPr/>
          <a:lstStyle/>
          <a:p>
            <a:pPr algn="ctr" eaLnBrk="1" hangingPunct="1">
              <a:buFont typeface="Arial" charset="0"/>
              <a:buNone/>
            </a:pPr>
            <a:r>
              <a:rPr lang="en-GB" b="1" dirty="0" smtClean="0">
                <a:latin typeface="Arial Narrow" pitchFamily="34" charset="0"/>
              </a:rPr>
              <a:t>Thank you! </a:t>
            </a:r>
            <a:r>
              <a:rPr lang="en-GB" b="1" dirty="0" err="1" smtClean="0">
                <a:latin typeface="Arial Narrow" pitchFamily="34" charset="0"/>
              </a:rPr>
              <a:t>Merci</a:t>
            </a:r>
            <a:r>
              <a:rPr lang="en-GB" b="1" dirty="0" smtClean="0">
                <a:latin typeface="Arial Narrow" pitchFamily="34" charset="0"/>
              </a:rPr>
              <a:t>! </a:t>
            </a:r>
            <a:r>
              <a:rPr lang="en-GB" b="1" dirty="0" err="1" smtClean="0">
                <a:latin typeface="Arial Narrow" pitchFamily="34" charset="0"/>
              </a:rPr>
              <a:t>Muito</a:t>
            </a:r>
            <a:r>
              <a:rPr lang="en-GB" b="1" dirty="0" smtClean="0">
                <a:latin typeface="Arial Narrow" pitchFamily="34" charset="0"/>
              </a:rPr>
              <a:t> obrigado!</a:t>
            </a:r>
            <a:br>
              <a:rPr lang="en-GB" b="1" dirty="0" smtClean="0">
                <a:latin typeface="Arial Narrow" pitchFamily="34" charset="0"/>
              </a:rPr>
            </a:br>
            <a:endParaRPr lang="en-GB" b="1" dirty="0" smtClean="0">
              <a:latin typeface="Arial Narrow" pitchFamily="34" charset="0"/>
            </a:endParaRPr>
          </a:p>
          <a:p>
            <a:pPr algn="ctr" eaLnBrk="1" hangingPunct="1">
              <a:buFont typeface="Arial" charset="0"/>
              <a:buNone/>
            </a:pPr>
            <a:endParaRPr lang="en-GB" dirty="0" smtClean="0">
              <a:latin typeface="Arial Narrow" pitchFamily="34" charset="0"/>
            </a:endParaRPr>
          </a:p>
          <a:p>
            <a:pPr algn="ctr" eaLnBrk="1" hangingPunct="1">
              <a:buFont typeface="Arial" charset="0"/>
              <a:buNone/>
            </a:pPr>
            <a:endParaRPr lang="en-GB" dirty="0" smtClean="0">
              <a:latin typeface="Arial Narrow" pitchFamily="34" charset="0"/>
            </a:endParaRPr>
          </a:p>
          <a:p>
            <a:pPr algn="ctr" eaLnBrk="1" hangingPunct="1">
              <a:buFont typeface="Arial" charset="0"/>
              <a:buNone/>
            </a:pPr>
            <a:endParaRPr lang="en-GB" sz="1400" b="1" dirty="0" smtClean="0">
              <a:latin typeface="Arial Narrow" pitchFamily="34" charset="0"/>
              <a:cs typeface="Tahoma" pitchFamily="34" charset="0"/>
            </a:endParaRPr>
          </a:p>
          <a:p>
            <a:pPr algn="ctr" eaLnBrk="1" hangingPunct="1">
              <a:buFont typeface="Arial" charset="0"/>
              <a:buNone/>
            </a:pPr>
            <a:endParaRPr lang="en-US" sz="1400" b="1" dirty="0" smtClean="0">
              <a:latin typeface="Arial Narrow" pitchFamily="34" charset="0"/>
              <a:cs typeface="Tahoma" pitchFamily="34" charset="0"/>
            </a:endParaRPr>
          </a:p>
          <a:p>
            <a:pPr algn="ctr" eaLnBrk="1" hangingPunct="1">
              <a:buFont typeface="Arial" charset="0"/>
              <a:buNone/>
            </a:pPr>
            <a:endParaRPr lang="en-US" sz="1400" b="1" dirty="0" smtClean="0">
              <a:latin typeface="Arial Narrow" pitchFamily="34" charset="0"/>
              <a:cs typeface="Tahoma" pitchFamily="34" charset="0"/>
            </a:endParaRPr>
          </a:p>
          <a:p>
            <a:pPr algn="ctr" eaLnBrk="1" hangingPunct="1">
              <a:buFont typeface="Arial" charset="0"/>
              <a:buNone/>
            </a:pPr>
            <a:r>
              <a:rPr lang="pt-BR" sz="1400" dirty="0" smtClean="0">
                <a:latin typeface="Arial Narrow" pitchFamily="34" charset="0"/>
                <a:cs typeface="Times New Roman" pitchFamily="18" charset="0"/>
              </a:rPr>
              <a:t>Achada Santo Antonio, 2nd Floor, Electra Building, </a:t>
            </a:r>
            <a:br>
              <a:rPr lang="pt-BR" sz="1400" dirty="0" smtClean="0">
                <a:latin typeface="Arial Narrow" pitchFamily="34" charset="0"/>
                <a:cs typeface="Times New Roman" pitchFamily="18" charset="0"/>
              </a:rPr>
            </a:br>
            <a:r>
              <a:rPr lang="pt-BR" sz="1400" dirty="0" smtClean="0">
                <a:latin typeface="Arial Narrow" pitchFamily="34" charset="0"/>
                <a:cs typeface="Times New Roman" pitchFamily="18" charset="0"/>
              </a:rPr>
              <a:t>C.P. 288, Praia – Cape Verde</a:t>
            </a:r>
            <a:r>
              <a:rPr lang="en-US" sz="1400" dirty="0" smtClean="0">
                <a:latin typeface="Arial Narrow" pitchFamily="34" charset="0"/>
                <a:cs typeface="Times New Roman" pitchFamily="18" charset="0"/>
              </a:rPr>
              <a:t/>
            </a:r>
            <a:br>
              <a:rPr lang="en-US" sz="1400" dirty="0" smtClean="0">
                <a:latin typeface="Arial Narrow" pitchFamily="34" charset="0"/>
                <a:cs typeface="Times New Roman" pitchFamily="18" charset="0"/>
              </a:rPr>
            </a:br>
            <a:r>
              <a:rPr lang="en-US" sz="1400" dirty="0" smtClean="0">
                <a:latin typeface="Arial Narrow" pitchFamily="34" charset="0"/>
                <a:cs typeface="Times New Roman" pitchFamily="18" charset="0"/>
              </a:rPr>
              <a:t>Tel: +2382624608, +2389225454</a:t>
            </a:r>
            <a:br>
              <a:rPr lang="en-US" sz="1400" dirty="0" smtClean="0">
                <a:latin typeface="Arial Narrow" pitchFamily="34" charset="0"/>
                <a:cs typeface="Times New Roman" pitchFamily="18" charset="0"/>
              </a:rPr>
            </a:br>
            <a:r>
              <a:rPr lang="en-US" sz="1400" dirty="0" smtClean="0">
                <a:latin typeface="Arial Narrow" pitchFamily="34" charset="0"/>
                <a:cs typeface="Times New Roman" pitchFamily="18" charset="0"/>
              </a:rPr>
              <a:t> </a:t>
            </a:r>
            <a:r>
              <a:rPr lang="en-US" sz="1400" dirty="0" err="1" smtClean="0">
                <a:latin typeface="Arial Narrow" pitchFamily="34" charset="0"/>
                <a:cs typeface="Times New Roman" pitchFamily="18" charset="0"/>
              </a:rPr>
              <a:t>skype</a:t>
            </a:r>
            <a:r>
              <a:rPr lang="en-US" sz="1400" dirty="0" smtClean="0">
                <a:latin typeface="Arial Narrow" pitchFamily="34" charset="0"/>
                <a:cs typeface="Times New Roman" pitchFamily="18" charset="0"/>
              </a:rPr>
              <a:t>: info-</a:t>
            </a:r>
            <a:r>
              <a:rPr lang="en-US" sz="1400" dirty="0" err="1" smtClean="0">
                <a:latin typeface="Arial Narrow" pitchFamily="34" charset="0"/>
                <a:cs typeface="Times New Roman" pitchFamily="18" charset="0"/>
              </a:rPr>
              <a:t>ecreee</a:t>
            </a:r>
            <a:r>
              <a:rPr lang="en-GB" sz="1400" dirty="0" smtClean="0">
                <a:latin typeface="Arial Narrow" pitchFamily="34" charset="0"/>
              </a:rPr>
              <a:t> </a:t>
            </a:r>
            <a:br>
              <a:rPr lang="en-GB" sz="1400" dirty="0" smtClean="0">
                <a:latin typeface="Arial Narrow" pitchFamily="34" charset="0"/>
              </a:rPr>
            </a:br>
            <a:r>
              <a:rPr lang="en-US" sz="1400" dirty="0" smtClean="0">
                <a:latin typeface="Arial Narrow" pitchFamily="34" charset="0"/>
                <a:cs typeface="Tahoma" pitchFamily="34" charset="0"/>
                <a:hlinkClick r:id="rId3"/>
              </a:rPr>
              <a:t>info@ecreee.org</a:t>
            </a:r>
            <a:endParaRPr lang="pt-BR" sz="1400" dirty="0" smtClean="0"/>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176ED3D-C6BD-4519-B4BB-4E88C3C33BDA}" type="slidenum">
              <a:rPr lang="pt-BR" sz="1200">
                <a:solidFill>
                  <a:schemeClr val="tx1">
                    <a:tint val="75000"/>
                  </a:schemeClr>
                </a:solidFill>
                <a:latin typeface="+mn-lt"/>
                <a:cs typeface="+mn-cs"/>
              </a:rPr>
              <a:pPr algn="r" fontAlgn="auto">
                <a:spcBef>
                  <a:spcPts val="0"/>
                </a:spcBef>
                <a:spcAft>
                  <a:spcPts val="0"/>
                </a:spcAft>
                <a:defRPr/>
              </a:pPr>
              <a:t>25</a:t>
            </a:fld>
            <a:endParaRPr lang="pt-BR" sz="1200">
              <a:solidFill>
                <a:schemeClr val="tx1">
                  <a:tint val="75000"/>
                </a:schemeClr>
              </a:solidFill>
              <a:latin typeface="+mn-lt"/>
              <a:cs typeface="+mn-cs"/>
            </a:endParaRPr>
          </a:p>
        </p:txBody>
      </p:sp>
      <p:sp>
        <p:nvSpPr>
          <p:cNvPr id="14" name="Datumsplatzhalter 1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B9044B63-0C6C-4386-9851-7C978D55AF31}" type="datetime1">
              <a:rPr lang="en-US" sz="1200">
                <a:solidFill>
                  <a:schemeClr val="tx1">
                    <a:tint val="75000"/>
                  </a:schemeClr>
                </a:solidFill>
                <a:latin typeface="+mn-lt"/>
                <a:cs typeface="+mn-cs"/>
              </a:rPr>
              <a:pPr fontAlgn="auto">
                <a:spcBef>
                  <a:spcPts val="0"/>
                </a:spcBef>
                <a:spcAft>
                  <a:spcPts val="0"/>
                </a:spcAft>
                <a:defRPr/>
              </a:pPr>
              <a:t>9/28/15</a:t>
            </a:fld>
            <a:endParaRPr lang="pt-BR" sz="1200">
              <a:solidFill>
                <a:schemeClr val="tx1">
                  <a:tint val="75000"/>
                </a:schemeClr>
              </a:solidFill>
              <a:latin typeface="+mn-lt"/>
              <a:cs typeface="+mn-cs"/>
            </a:endParaRPr>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29704"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29705" name="Grafik 19" descr="ECREEE Sign Kopie.jpg"/>
          <p:cNvPicPr>
            <a:picLocks noChangeAspect="1"/>
          </p:cNvPicPr>
          <p:nvPr/>
        </p:nvPicPr>
        <p:blipFill>
          <a:blip r:embed="rId4" cstate="print"/>
          <a:srcRect/>
          <a:stretch>
            <a:fillRect/>
          </a:stretch>
        </p:blipFill>
        <p:spPr bwMode="auto">
          <a:xfrm>
            <a:off x="2333625" y="2500313"/>
            <a:ext cx="4381500" cy="1878012"/>
          </a:xfrm>
          <a:prstGeom prst="rect">
            <a:avLst/>
          </a:prstGeom>
          <a:noFill/>
          <a:ln w="9525">
            <a:noFill/>
            <a:miter lim="800000"/>
            <a:headEnd/>
            <a:tailEnd/>
          </a:ln>
        </p:spPr>
      </p:pic>
      <p:grpSp>
        <p:nvGrpSpPr>
          <p:cNvPr id="2" name="Gruppieren 16"/>
          <p:cNvGrpSpPr>
            <a:grpSpLocks/>
          </p:cNvGrpSpPr>
          <p:nvPr/>
        </p:nvGrpSpPr>
        <p:grpSpPr bwMode="auto">
          <a:xfrm>
            <a:off x="152400" y="228600"/>
            <a:ext cx="2357438" cy="928688"/>
            <a:chOff x="1214414" y="2357430"/>
            <a:chExt cx="5143536" cy="1979674"/>
          </a:xfrm>
        </p:grpSpPr>
        <p:pic>
          <p:nvPicPr>
            <p:cNvPr id="29710" name="Picture 2" descr="C:\Users\Lugi\Pictures\West Africa.jpg"/>
            <p:cNvPicPr>
              <a:picLocks noChangeAspect="1" noChangeArrowheads="1"/>
            </p:cNvPicPr>
            <p:nvPr/>
          </p:nvPicPr>
          <p:blipFill>
            <a:blip r:embed="rId5" cstate="print"/>
            <a:srcRect/>
            <a:stretch>
              <a:fillRect/>
            </a:stretch>
          </p:blipFill>
          <p:spPr bwMode="auto">
            <a:xfrm>
              <a:off x="1214414" y="2357430"/>
              <a:ext cx="3571868" cy="1979674"/>
            </a:xfrm>
            <a:prstGeom prst="rect">
              <a:avLst/>
            </a:prstGeom>
            <a:noFill/>
            <a:ln w="9525">
              <a:noFill/>
              <a:miter lim="800000"/>
              <a:headEnd/>
              <a:tailEnd/>
            </a:ln>
          </p:spPr>
        </p:pic>
        <p:pic>
          <p:nvPicPr>
            <p:cNvPr id="29711" name="Grafik 16" descr="01 Logo with www adress final.jpg"/>
            <p:cNvPicPr>
              <a:picLocks noChangeAspect="1"/>
            </p:cNvPicPr>
            <p:nvPr/>
          </p:nvPicPr>
          <p:blipFill>
            <a:blip r:embed="rId6" cstate="print"/>
            <a:srcRect t="17706" r="83333" b="25632"/>
            <a:stretch>
              <a:fillRect/>
            </a:stretch>
          </p:blipFill>
          <p:spPr bwMode="auto">
            <a:xfrm>
              <a:off x="4714876" y="2643182"/>
              <a:ext cx="1643074" cy="1460510"/>
            </a:xfrm>
            <a:prstGeom prst="rect">
              <a:avLst/>
            </a:prstGeom>
            <a:noFill/>
            <a:ln w="9525">
              <a:noFill/>
              <a:miter lim="800000"/>
              <a:headEnd/>
              <a:tailEnd/>
            </a:ln>
          </p:spPr>
        </p:pic>
      </p:grpSp>
      <p:pic>
        <p:nvPicPr>
          <p:cNvPr id="29707" name="Picture 2" descr="Windkraftpuzzle"/>
          <p:cNvPicPr>
            <a:picLocks noChangeAspect="1" noChangeArrowheads="1"/>
          </p:cNvPicPr>
          <p:nvPr/>
        </p:nvPicPr>
        <p:blipFill>
          <a:blip r:embed="rId7" cstate="print"/>
          <a:srcRect/>
          <a:stretch>
            <a:fillRect/>
          </a:stretch>
        </p:blipFill>
        <p:spPr bwMode="auto">
          <a:xfrm>
            <a:off x="1357313" y="5072063"/>
            <a:ext cx="1335087" cy="1143000"/>
          </a:xfrm>
          <a:prstGeom prst="rect">
            <a:avLst/>
          </a:prstGeom>
          <a:noFill/>
          <a:ln w="9525">
            <a:noFill/>
            <a:miter lim="800000"/>
            <a:headEnd/>
            <a:tailEnd/>
          </a:ln>
        </p:spPr>
      </p:pic>
      <p:pic>
        <p:nvPicPr>
          <p:cNvPr id="29708" name="Picture 4" descr="Wasserkraftpuzzle"/>
          <p:cNvPicPr>
            <a:picLocks noChangeAspect="1" noChangeArrowheads="1"/>
          </p:cNvPicPr>
          <p:nvPr/>
        </p:nvPicPr>
        <p:blipFill>
          <a:blip r:embed="rId8" cstate="print"/>
          <a:srcRect/>
          <a:stretch>
            <a:fillRect/>
          </a:stretch>
        </p:blipFill>
        <p:spPr bwMode="auto">
          <a:xfrm>
            <a:off x="7429500" y="3687763"/>
            <a:ext cx="1143000" cy="952500"/>
          </a:xfrm>
          <a:prstGeom prst="rect">
            <a:avLst/>
          </a:prstGeom>
          <a:noFill/>
          <a:ln w="9525">
            <a:noFill/>
            <a:miter lim="800000"/>
            <a:headEnd/>
            <a:tailEnd/>
          </a:ln>
        </p:spPr>
      </p:pic>
      <p:pic>
        <p:nvPicPr>
          <p:cNvPr id="29709" name="Picture 3" descr="Solarpuzzle"/>
          <p:cNvPicPr>
            <a:picLocks noChangeAspect="1" noChangeArrowheads="1"/>
          </p:cNvPicPr>
          <p:nvPr/>
        </p:nvPicPr>
        <p:blipFill>
          <a:blip r:embed="rId9" cstate="print"/>
          <a:srcRect/>
          <a:stretch>
            <a:fillRect/>
          </a:stretch>
        </p:blipFill>
        <p:spPr bwMode="auto">
          <a:xfrm>
            <a:off x="428625" y="2478088"/>
            <a:ext cx="1143000" cy="1195387"/>
          </a:xfrm>
          <a:prstGeom prst="rect">
            <a:avLst/>
          </a:prstGeom>
          <a:noFill/>
          <a:ln w="9525">
            <a:noFill/>
            <a:miter lim="800000"/>
            <a:headEnd/>
            <a:tailEnd/>
          </a:ln>
        </p:spPr>
      </p:pic>
    </p:spTree>
    <p:extLst>
      <p:ext uri="{BB962C8B-B14F-4D97-AF65-F5344CB8AC3E}">
        <p14:creationId xmlns:p14="http://schemas.microsoft.com/office/powerpoint/2010/main" val="35873401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 </a:t>
            </a:r>
            <a:r>
              <a:rPr lang="en-GB" sz="2400" b="1" dirty="0" smtClean="0">
                <a:solidFill>
                  <a:srgbClr val="0070C0"/>
                </a:solidFill>
                <a:latin typeface="Verdana" pitchFamily="34" charset="0"/>
                <a:ea typeface="Verdana" pitchFamily="34" charset="0"/>
                <a:cs typeface="Verdana" pitchFamily="34" charset="0"/>
              </a:rPr>
              <a:t/>
            </a:r>
            <a:br>
              <a:rPr lang="en-GB" sz="2400" b="1" dirty="0" smtClean="0">
                <a:solidFill>
                  <a:srgbClr val="0070C0"/>
                </a:solidFill>
                <a:latin typeface="Verdana" pitchFamily="34" charset="0"/>
                <a:ea typeface="Verdana" pitchFamily="34" charset="0"/>
                <a:cs typeface="Verdana" pitchFamily="34" charset="0"/>
              </a:rPr>
            </a:br>
            <a:r>
              <a:rPr lang="en-US" sz="1800" b="1" dirty="0" smtClean="0">
                <a:solidFill>
                  <a:srgbClr val="0070C0"/>
                </a:solidFill>
                <a:latin typeface="Verdana" pitchFamily="34" charset="0"/>
                <a:ea typeface="Verdana" pitchFamily="34" charset="0"/>
                <a:cs typeface="Verdana" pitchFamily="34" charset="0"/>
              </a:rPr>
              <a:t>Key Areas for Bioenergy Policy</a:t>
            </a:r>
            <a:endParaRPr lang="pt-BR" sz="1800" b="1" dirty="0" smtClean="0">
              <a:solidFill>
                <a:srgbClr val="0070C0"/>
              </a:solidFill>
              <a:latin typeface="Verdana" pitchFamily="34" charset="0"/>
              <a:ea typeface="Verdana" pitchFamily="34" charset="0"/>
              <a:cs typeface="Verdana" pitchFamily="34" charset="0"/>
            </a:endParaRPr>
          </a:p>
        </p:txBody>
      </p:sp>
      <p:sp>
        <p:nvSpPr>
          <p:cNvPr id="3" name="Inhaltsplatzhalter 2"/>
          <p:cNvSpPr>
            <a:spLocks noGrp="1"/>
          </p:cNvSpPr>
          <p:nvPr>
            <p:ph idx="1"/>
          </p:nvPr>
        </p:nvSpPr>
        <p:spPr>
          <a:xfrm>
            <a:off x="457200" y="1600200"/>
            <a:ext cx="8229600" cy="4756150"/>
          </a:xfrm>
          <a:solidFill>
            <a:schemeClr val="accent3">
              <a:lumMod val="40000"/>
              <a:lumOff val="60000"/>
            </a:schemeClr>
          </a:solidFill>
        </p:spPr>
        <p:txBody>
          <a:bodyPr rtlCol="0">
            <a:normAutofit fontScale="85000" lnSpcReduction="10000"/>
          </a:bodyPr>
          <a:lstStyle/>
          <a:p>
            <a:pPr marL="0" indent="0" eaLnBrk="1" fontAlgn="auto" hangingPunct="1">
              <a:lnSpc>
                <a:spcPct val="120000"/>
              </a:lnSpc>
              <a:spcAft>
                <a:spcPts val="0"/>
              </a:spcAft>
              <a:buClr>
                <a:srgbClr val="FF0000"/>
              </a:buClr>
              <a:buNone/>
              <a:defRPr/>
            </a:pPr>
            <a:endParaRPr lang="en-US" sz="2000" b="1" dirty="0" smtClean="0">
              <a:solidFill>
                <a:srgbClr val="C00000"/>
              </a:solidFill>
              <a:latin typeface="Century Gothic" pitchFamily="34" charset="0"/>
            </a:endParaRPr>
          </a:p>
          <a:p>
            <a:pPr marL="0" indent="0" eaLnBrk="1" fontAlgn="auto" hangingPunct="1">
              <a:lnSpc>
                <a:spcPct val="120000"/>
              </a:lnSpc>
              <a:spcAft>
                <a:spcPts val="0"/>
              </a:spcAft>
              <a:buClr>
                <a:srgbClr val="FF0000"/>
              </a:buClr>
              <a:buNone/>
              <a:defRPr/>
            </a:pPr>
            <a:r>
              <a:rPr lang="en-US" sz="2000" b="1" dirty="0" smtClean="0">
                <a:solidFill>
                  <a:srgbClr val="0070C0"/>
                </a:solidFill>
                <a:latin typeface="Century Gothic" pitchFamily="34" charset="0"/>
              </a:rPr>
              <a:t>Main groups of biomass feedstock:</a:t>
            </a:r>
          </a:p>
          <a:p>
            <a:pPr eaLnBrk="1" fontAlgn="auto" hangingPunct="1">
              <a:lnSpc>
                <a:spcPct val="120000"/>
              </a:lnSpc>
              <a:spcAft>
                <a:spcPts val="0"/>
              </a:spcAft>
              <a:buClr>
                <a:srgbClr val="FF0000"/>
              </a:buClr>
              <a:buFontTx/>
              <a:buChar char="-"/>
              <a:defRPr/>
            </a:pPr>
            <a:r>
              <a:rPr lang="en-US" sz="2000" dirty="0" smtClean="0">
                <a:solidFill>
                  <a:srgbClr val="0070C0"/>
                </a:solidFill>
                <a:latin typeface="Century Gothic" pitchFamily="34" charset="0"/>
              </a:rPr>
              <a:t>Solid biomass (wood, crop residues, agro-processing residues)</a:t>
            </a:r>
          </a:p>
          <a:p>
            <a:pPr eaLnBrk="1" fontAlgn="auto" hangingPunct="1">
              <a:lnSpc>
                <a:spcPct val="120000"/>
              </a:lnSpc>
              <a:spcAft>
                <a:spcPts val="0"/>
              </a:spcAft>
              <a:buClr>
                <a:srgbClr val="FF0000"/>
              </a:buClr>
              <a:buFontTx/>
              <a:buChar char="-"/>
              <a:defRPr/>
            </a:pPr>
            <a:r>
              <a:rPr lang="en-US" sz="2000" dirty="0" smtClean="0">
                <a:solidFill>
                  <a:srgbClr val="0070C0"/>
                </a:solidFill>
                <a:latin typeface="Century Gothic" pitchFamily="34" charset="0"/>
              </a:rPr>
              <a:t>Digestible organic wastes (dung, </a:t>
            </a:r>
            <a:r>
              <a:rPr lang="en-US" sz="2000" dirty="0" err="1" smtClean="0">
                <a:solidFill>
                  <a:srgbClr val="0070C0"/>
                </a:solidFill>
                <a:latin typeface="Century Gothic" pitchFamily="34" charset="0"/>
              </a:rPr>
              <a:t>nightsoil</a:t>
            </a:r>
            <a:r>
              <a:rPr lang="en-US" sz="2000" dirty="0" smtClean="0">
                <a:solidFill>
                  <a:srgbClr val="0070C0"/>
                </a:solidFill>
                <a:latin typeface="Century Gothic" pitchFamily="34" charset="0"/>
              </a:rPr>
              <a:t>, waste water, etc.)</a:t>
            </a:r>
          </a:p>
          <a:p>
            <a:pPr eaLnBrk="1" fontAlgn="auto" hangingPunct="1">
              <a:lnSpc>
                <a:spcPct val="120000"/>
              </a:lnSpc>
              <a:spcAft>
                <a:spcPts val="0"/>
              </a:spcAft>
              <a:buClr>
                <a:srgbClr val="FF0000"/>
              </a:buClr>
              <a:buFontTx/>
              <a:buChar char="-"/>
              <a:defRPr/>
            </a:pPr>
            <a:r>
              <a:rPr lang="en-US" sz="2000" dirty="0" smtClean="0">
                <a:solidFill>
                  <a:srgbClr val="0070C0"/>
                </a:solidFill>
                <a:latin typeface="Century Gothic" pitchFamily="34" charset="0"/>
              </a:rPr>
              <a:t>Sugars and starches</a:t>
            </a:r>
          </a:p>
          <a:p>
            <a:pPr eaLnBrk="1" fontAlgn="auto" hangingPunct="1">
              <a:lnSpc>
                <a:spcPct val="120000"/>
              </a:lnSpc>
              <a:spcAft>
                <a:spcPts val="0"/>
              </a:spcAft>
              <a:buClr>
                <a:srgbClr val="FF0000"/>
              </a:buClr>
              <a:buFontTx/>
              <a:buChar char="-"/>
              <a:defRPr/>
            </a:pPr>
            <a:r>
              <a:rPr lang="en-US" sz="2000" dirty="0" smtClean="0">
                <a:solidFill>
                  <a:srgbClr val="0070C0"/>
                </a:solidFill>
                <a:latin typeface="Century Gothic" pitchFamily="34" charset="0"/>
              </a:rPr>
              <a:t>Vegetable oils and fats</a:t>
            </a:r>
          </a:p>
          <a:p>
            <a:pPr marL="0" indent="0" eaLnBrk="1" fontAlgn="auto" hangingPunct="1">
              <a:lnSpc>
                <a:spcPct val="120000"/>
              </a:lnSpc>
              <a:spcAft>
                <a:spcPts val="0"/>
              </a:spcAft>
              <a:buClr>
                <a:srgbClr val="FF0000"/>
              </a:buClr>
              <a:buNone/>
              <a:defRPr/>
            </a:pPr>
            <a:r>
              <a:rPr lang="en-US" sz="2000" b="1" dirty="0" smtClean="0">
                <a:solidFill>
                  <a:srgbClr val="0070C0"/>
                </a:solidFill>
                <a:latin typeface="Century Gothic" pitchFamily="34" charset="0"/>
              </a:rPr>
              <a:t>Main conversion processes:</a:t>
            </a:r>
          </a:p>
          <a:p>
            <a:pPr eaLnBrk="1" fontAlgn="auto" hangingPunct="1">
              <a:lnSpc>
                <a:spcPct val="120000"/>
              </a:lnSpc>
              <a:spcAft>
                <a:spcPts val="0"/>
              </a:spcAft>
              <a:buClr>
                <a:srgbClr val="FF0000"/>
              </a:buClr>
              <a:buFontTx/>
              <a:buChar char="-"/>
              <a:defRPr/>
            </a:pPr>
            <a:r>
              <a:rPr lang="en-US" sz="2000" dirty="0" smtClean="0">
                <a:solidFill>
                  <a:srgbClr val="0070C0"/>
                </a:solidFill>
                <a:latin typeface="Century Gothic" pitchFamily="34" charset="0"/>
              </a:rPr>
              <a:t>Combustion, including stoves (heat / electricity)</a:t>
            </a:r>
          </a:p>
          <a:p>
            <a:pPr eaLnBrk="1" fontAlgn="auto" hangingPunct="1">
              <a:lnSpc>
                <a:spcPct val="120000"/>
              </a:lnSpc>
              <a:spcAft>
                <a:spcPts val="0"/>
              </a:spcAft>
              <a:buClr>
                <a:srgbClr val="FF0000"/>
              </a:buClr>
              <a:buFontTx/>
              <a:buChar char="-"/>
              <a:defRPr/>
            </a:pPr>
            <a:r>
              <a:rPr lang="en-US" sz="2000" dirty="0" smtClean="0">
                <a:solidFill>
                  <a:srgbClr val="0070C0"/>
                </a:solidFill>
                <a:latin typeface="Century Gothic" pitchFamily="34" charset="0"/>
              </a:rPr>
              <a:t>Gasification (electricity / heat)</a:t>
            </a:r>
          </a:p>
          <a:p>
            <a:pPr eaLnBrk="1" fontAlgn="auto" hangingPunct="1">
              <a:lnSpc>
                <a:spcPct val="120000"/>
              </a:lnSpc>
              <a:spcAft>
                <a:spcPts val="0"/>
              </a:spcAft>
              <a:buClr>
                <a:srgbClr val="FF0000"/>
              </a:buClr>
              <a:buFontTx/>
              <a:buChar char="-"/>
              <a:defRPr/>
            </a:pPr>
            <a:r>
              <a:rPr lang="en-US" sz="2000" dirty="0" smtClean="0">
                <a:solidFill>
                  <a:srgbClr val="0070C0"/>
                </a:solidFill>
                <a:latin typeface="Century Gothic" pitchFamily="34" charset="0"/>
              </a:rPr>
              <a:t>Densification (briquettes, pellets)</a:t>
            </a:r>
          </a:p>
          <a:p>
            <a:pPr eaLnBrk="1" fontAlgn="auto" hangingPunct="1">
              <a:lnSpc>
                <a:spcPct val="120000"/>
              </a:lnSpc>
              <a:spcAft>
                <a:spcPts val="0"/>
              </a:spcAft>
              <a:buClr>
                <a:srgbClr val="FF0000"/>
              </a:buClr>
              <a:buFontTx/>
              <a:buChar char="-"/>
              <a:defRPr/>
            </a:pPr>
            <a:r>
              <a:rPr lang="en-US" sz="2000" dirty="0" err="1" smtClean="0">
                <a:solidFill>
                  <a:srgbClr val="0070C0"/>
                </a:solidFill>
                <a:latin typeface="Century Gothic" pitchFamily="34" charset="0"/>
              </a:rPr>
              <a:t>Carbonisation</a:t>
            </a:r>
            <a:r>
              <a:rPr lang="en-US" sz="2000" dirty="0" smtClean="0">
                <a:solidFill>
                  <a:srgbClr val="0070C0"/>
                </a:solidFill>
                <a:latin typeface="Century Gothic" pitchFamily="34" charset="0"/>
              </a:rPr>
              <a:t> (charcoal)</a:t>
            </a:r>
          </a:p>
          <a:p>
            <a:pPr eaLnBrk="1" fontAlgn="auto" hangingPunct="1">
              <a:lnSpc>
                <a:spcPct val="120000"/>
              </a:lnSpc>
              <a:spcAft>
                <a:spcPts val="0"/>
              </a:spcAft>
              <a:buClr>
                <a:srgbClr val="FF0000"/>
              </a:buClr>
              <a:buFontTx/>
              <a:buChar char="-"/>
              <a:defRPr/>
            </a:pPr>
            <a:r>
              <a:rPr lang="en-US" sz="2000" dirty="0" smtClean="0">
                <a:solidFill>
                  <a:srgbClr val="0070C0"/>
                </a:solidFill>
                <a:latin typeface="Century Gothic" pitchFamily="34" charset="0"/>
              </a:rPr>
              <a:t>Anaerobic digestion (electricity / heat / mechanical power)</a:t>
            </a:r>
          </a:p>
          <a:p>
            <a:pPr eaLnBrk="1" fontAlgn="auto" hangingPunct="1">
              <a:lnSpc>
                <a:spcPct val="120000"/>
              </a:lnSpc>
              <a:spcAft>
                <a:spcPts val="0"/>
              </a:spcAft>
              <a:buClr>
                <a:srgbClr val="FF0000"/>
              </a:buClr>
              <a:buFontTx/>
              <a:buChar char="-"/>
              <a:defRPr/>
            </a:pPr>
            <a:r>
              <a:rPr lang="en-US" sz="2000" dirty="0" smtClean="0">
                <a:solidFill>
                  <a:srgbClr val="0070C0"/>
                </a:solidFill>
                <a:latin typeface="Century Gothic" pitchFamily="34" charset="0"/>
              </a:rPr>
              <a:t>Fermentation / distillation (ethanol)</a:t>
            </a:r>
          </a:p>
          <a:p>
            <a:pPr eaLnBrk="1" fontAlgn="auto" hangingPunct="1">
              <a:lnSpc>
                <a:spcPct val="120000"/>
              </a:lnSpc>
              <a:spcAft>
                <a:spcPts val="0"/>
              </a:spcAft>
              <a:buClr>
                <a:srgbClr val="FF0000"/>
              </a:buClr>
              <a:buFontTx/>
              <a:buChar char="-"/>
              <a:defRPr/>
            </a:pPr>
            <a:r>
              <a:rPr lang="en-US" sz="2000" dirty="0" smtClean="0">
                <a:solidFill>
                  <a:srgbClr val="0070C0"/>
                </a:solidFill>
                <a:latin typeface="Century Gothic" pitchFamily="34" charset="0"/>
              </a:rPr>
              <a:t>Extraction / transesterification (PPO / biodiesel)</a:t>
            </a:r>
          </a:p>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endParaRPr lang="en-US" sz="3400" dirty="0" smtClean="0">
              <a:latin typeface="Century Gothic" pitchFamily="34" charset="0"/>
            </a:endParaRPr>
          </a:p>
          <a:p>
            <a:pPr marL="284163" indent="-284163" eaLnBrk="1" fontAlgn="auto" hangingPunct="1">
              <a:lnSpc>
                <a:spcPct val="120000"/>
              </a:lnSpc>
              <a:spcAft>
                <a:spcPts val="0"/>
              </a:spcAft>
              <a:buClr>
                <a:srgbClr val="FF0000"/>
              </a:buClr>
              <a:buFont typeface="Arial" pitchFamily="34" charset="0"/>
              <a:buChar char="•"/>
              <a:defRPr/>
            </a:pPr>
            <a:endParaRPr lang="en-US" sz="6400" dirty="0" smtClean="0">
              <a:latin typeface="Century Gothic" pitchFamily="34" charset="0"/>
            </a:endParaRPr>
          </a:p>
          <a:p>
            <a:pPr marL="284163" indent="-284163" eaLnBrk="1" fontAlgn="auto" hangingPunct="1">
              <a:lnSpc>
                <a:spcPct val="80000"/>
              </a:lnSpc>
              <a:spcAft>
                <a:spcPts val="0"/>
              </a:spcAft>
              <a:buClr>
                <a:srgbClr val="FF0000"/>
              </a:buClr>
              <a:buFont typeface="Arial" pitchFamily="34" charset="0"/>
              <a:buNone/>
              <a:defRPr/>
            </a:pPr>
            <a:endParaRPr lang="en-US" sz="3700" dirty="0" smtClean="0">
              <a:latin typeface="Century Gothic" pitchFamily="34" charset="0"/>
            </a:endParaRPr>
          </a:p>
          <a:p>
            <a:pPr eaLnBrk="1" fontAlgn="auto" hangingPunct="1">
              <a:spcAft>
                <a:spcPts val="0"/>
              </a:spcAft>
              <a:buFont typeface="Arial" pitchFamily="34" charset="0"/>
              <a:buNone/>
              <a:defRPr/>
            </a:pPr>
            <a:endParaRPr lang="pt-BR" dirty="0"/>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26</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26</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3"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4"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11869709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 </a:t>
            </a:r>
            <a:br>
              <a:rPr lang="en-GB" sz="2400" b="1" dirty="0">
                <a:solidFill>
                  <a:srgbClr val="0070C0"/>
                </a:solidFill>
                <a:latin typeface="Verdana" pitchFamily="34" charset="0"/>
                <a:ea typeface="Verdana" pitchFamily="34" charset="0"/>
                <a:cs typeface="Verdana" pitchFamily="34" charset="0"/>
              </a:rPr>
            </a:br>
            <a:r>
              <a:rPr lang="en-US" sz="1800" b="1" dirty="0">
                <a:solidFill>
                  <a:srgbClr val="0070C0"/>
                </a:solidFill>
                <a:latin typeface="Verdana" pitchFamily="34" charset="0"/>
                <a:ea typeface="Verdana" pitchFamily="34" charset="0"/>
                <a:cs typeface="Verdana" pitchFamily="34" charset="0"/>
              </a:rPr>
              <a:t>Key Areas for Bioenergy Policy</a:t>
            </a:r>
            <a:endParaRPr lang="pt-BR" sz="2400" b="1" dirty="0" smtClean="0">
              <a:solidFill>
                <a:srgbClr val="0070C0"/>
              </a:solidFill>
              <a:latin typeface="Verdana" pitchFamily="34" charset="0"/>
              <a:ea typeface="Verdana" pitchFamily="34" charset="0"/>
              <a:cs typeface="Verdana" pitchFamily="34" charset="0"/>
            </a:endParaRPr>
          </a:p>
        </p:txBody>
      </p:sp>
      <p:sp>
        <p:nvSpPr>
          <p:cNvPr id="3" name="Inhaltsplatzhalter 2"/>
          <p:cNvSpPr>
            <a:spLocks noGrp="1"/>
          </p:cNvSpPr>
          <p:nvPr>
            <p:ph idx="1"/>
          </p:nvPr>
        </p:nvSpPr>
        <p:spPr>
          <a:xfrm>
            <a:off x="457200" y="1600199"/>
            <a:ext cx="5122912" cy="5121275"/>
          </a:xfrm>
          <a:solidFill>
            <a:schemeClr val="accent3">
              <a:lumMod val="40000"/>
              <a:lumOff val="60000"/>
            </a:schemeClr>
          </a:solidFill>
        </p:spPr>
        <p:txBody>
          <a:bodyPr rtlCol="0">
            <a:normAutofit/>
          </a:bodyPr>
          <a:lstStyle/>
          <a:p>
            <a:pPr marL="0" indent="0" eaLnBrk="1" fontAlgn="auto" hangingPunct="1">
              <a:lnSpc>
                <a:spcPct val="120000"/>
              </a:lnSpc>
              <a:spcAft>
                <a:spcPts val="0"/>
              </a:spcAft>
              <a:buClr>
                <a:srgbClr val="FF0000"/>
              </a:buClr>
              <a:buNone/>
              <a:defRPr/>
            </a:pPr>
            <a:endParaRPr lang="en-US" sz="2000" b="1" dirty="0" smtClean="0">
              <a:solidFill>
                <a:srgbClr val="0070C0"/>
              </a:solidFill>
              <a:latin typeface="Century Gothic" pitchFamily="34" charset="0"/>
            </a:endParaRPr>
          </a:p>
          <a:p>
            <a:pPr marL="0" indent="0" eaLnBrk="1" fontAlgn="auto" hangingPunct="1">
              <a:lnSpc>
                <a:spcPct val="120000"/>
              </a:lnSpc>
              <a:spcAft>
                <a:spcPts val="0"/>
              </a:spcAft>
              <a:buClr>
                <a:srgbClr val="FF0000"/>
              </a:buClr>
              <a:buNone/>
              <a:defRPr/>
            </a:pPr>
            <a:r>
              <a:rPr lang="en-US" sz="2000" b="1" dirty="0" smtClean="0">
                <a:solidFill>
                  <a:srgbClr val="0070C0"/>
                </a:solidFill>
                <a:latin typeface="Century Gothic" pitchFamily="34" charset="0"/>
              </a:rPr>
              <a:t>1. Wood</a:t>
            </a:r>
            <a:r>
              <a:rPr lang="en-US" sz="2000" b="1" dirty="0">
                <a:solidFill>
                  <a:srgbClr val="0070C0"/>
                </a:solidFill>
                <a:latin typeface="Century Gothic" pitchFamily="34" charset="0"/>
              </a:rPr>
              <a:t>, crop residues, agro-processing </a:t>
            </a:r>
            <a:r>
              <a:rPr lang="en-US" sz="2000" b="1" dirty="0" smtClean="0">
                <a:solidFill>
                  <a:srgbClr val="0070C0"/>
                </a:solidFill>
                <a:latin typeface="Century Gothic" pitchFamily="34" charset="0"/>
              </a:rPr>
              <a:t>residues</a:t>
            </a:r>
          </a:p>
          <a:p>
            <a:pPr eaLnBrk="1" fontAlgn="auto" hangingPunct="1">
              <a:lnSpc>
                <a:spcPct val="120000"/>
              </a:lnSpc>
              <a:spcAft>
                <a:spcPts val="0"/>
              </a:spcAft>
              <a:buClr>
                <a:srgbClr val="FF0000"/>
              </a:buClr>
              <a:buFontTx/>
              <a:buChar char="-"/>
              <a:defRPr/>
            </a:pPr>
            <a:r>
              <a:rPr lang="en-US" sz="2000" b="1" i="1" dirty="0" smtClean="0">
                <a:solidFill>
                  <a:srgbClr val="0070C0"/>
                </a:solidFill>
                <a:latin typeface="Century Gothic" pitchFamily="34" charset="0"/>
              </a:rPr>
              <a:t>Improved cooking stoves: </a:t>
            </a:r>
            <a:r>
              <a:rPr lang="en-US" sz="2000" dirty="0" smtClean="0">
                <a:solidFill>
                  <a:srgbClr val="0070C0"/>
                </a:solidFill>
                <a:latin typeface="Century Gothic" pitchFamily="34" charset="0"/>
              </a:rPr>
              <a:t>in combination with solid biomass fuels. High fuel efficiency, reduced indoor pollution. Must be bought but typically highly economic investment</a:t>
            </a:r>
          </a:p>
          <a:p>
            <a:pPr eaLnBrk="1" fontAlgn="auto" hangingPunct="1">
              <a:lnSpc>
                <a:spcPct val="120000"/>
              </a:lnSpc>
              <a:spcAft>
                <a:spcPts val="0"/>
              </a:spcAft>
              <a:buClr>
                <a:srgbClr val="FF0000"/>
              </a:buClr>
              <a:buFontTx/>
              <a:buChar char="-"/>
              <a:defRPr/>
            </a:pPr>
            <a:r>
              <a:rPr lang="en-US" sz="2000" b="1" i="1" dirty="0" err="1" smtClean="0">
                <a:solidFill>
                  <a:srgbClr val="0070C0"/>
                </a:solidFill>
                <a:latin typeface="Century Gothic" pitchFamily="34" charset="0"/>
              </a:rPr>
              <a:t>Carbonisation</a:t>
            </a:r>
            <a:r>
              <a:rPr lang="en-US" sz="2000" b="1" i="1" dirty="0" smtClean="0">
                <a:solidFill>
                  <a:srgbClr val="0070C0"/>
                </a:solidFill>
                <a:latin typeface="Century Gothic" pitchFamily="34" charset="0"/>
              </a:rPr>
              <a:t>: </a:t>
            </a:r>
            <a:r>
              <a:rPr lang="en-US" sz="2000" dirty="0" smtClean="0">
                <a:solidFill>
                  <a:srgbClr val="0070C0"/>
                </a:solidFill>
                <a:latin typeface="Century Gothic" pitchFamily="34" charset="0"/>
              </a:rPr>
              <a:t>charcoal from wood or other </a:t>
            </a:r>
            <a:r>
              <a:rPr lang="en-US" sz="2000" dirty="0" err="1" smtClean="0">
                <a:solidFill>
                  <a:srgbClr val="0070C0"/>
                </a:solidFill>
                <a:latin typeface="Century Gothic" pitchFamily="34" charset="0"/>
              </a:rPr>
              <a:t>lignocellulotic</a:t>
            </a:r>
            <a:r>
              <a:rPr lang="en-US" sz="2000" dirty="0" smtClean="0">
                <a:solidFill>
                  <a:srgbClr val="0070C0"/>
                </a:solidFill>
                <a:latin typeface="Century Gothic" pitchFamily="34" charset="0"/>
              </a:rPr>
              <a:t> biomass. Improved production methods have higher efficiency and lower emissions but can have high investment costs</a:t>
            </a:r>
            <a:endParaRPr lang="en-US" sz="2400" b="1" dirty="0" smtClean="0">
              <a:solidFill>
                <a:srgbClr val="0070C0"/>
              </a:solidFill>
              <a:latin typeface="Century Gothic" pitchFamily="34" charset="0"/>
            </a:endParaRPr>
          </a:p>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endParaRPr lang="en-US" sz="3400" dirty="0" smtClean="0">
              <a:latin typeface="Century Gothic" pitchFamily="34" charset="0"/>
            </a:endParaRPr>
          </a:p>
          <a:p>
            <a:pPr marL="284163" indent="-284163" eaLnBrk="1" fontAlgn="auto" hangingPunct="1">
              <a:lnSpc>
                <a:spcPct val="120000"/>
              </a:lnSpc>
              <a:spcAft>
                <a:spcPts val="0"/>
              </a:spcAft>
              <a:buClr>
                <a:srgbClr val="FF0000"/>
              </a:buClr>
              <a:buFont typeface="Arial" pitchFamily="34" charset="0"/>
              <a:buChar char="•"/>
              <a:defRPr/>
            </a:pPr>
            <a:endParaRPr lang="en-US" sz="6400" dirty="0" smtClean="0">
              <a:latin typeface="Century Gothic" pitchFamily="34" charset="0"/>
            </a:endParaRPr>
          </a:p>
          <a:p>
            <a:pPr marL="284163" indent="-284163" eaLnBrk="1" fontAlgn="auto" hangingPunct="1">
              <a:lnSpc>
                <a:spcPct val="80000"/>
              </a:lnSpc>
              <a:spcAft>
                <a:spcPts val="0"/>
              </a:spcAft>
              <a:buClr>
                <a:srgbClr val="FF0000"/>
              </a:buClr>
              <a:buFont typeface="Arial" pitchFamily="34" charset="0"/>
              <a:buNone/>
              <a:defRPr/>
            </a:pPr>
            <a:endParaRPr lang="en-US" sz="3700" dirty="0" smtClean="0">
              <a:latin typeface="Century Gothic" pitchFamily="34" charset="0"/>
            </a:endParaRPr>
          </a:p>
          <a:p>
            <a:pPr eaLnBrk="1" fontAlgn="auto" hangingPunct="1">
              <a:spcAft>
                <a:spcPts val="0"/>
              </a:spcAft>
              <a:buFont typeface="Arial" pitchFamily="34" charset="0"/>
              <a:buNone/>
              <a:defRPr/>
            </a:pPr>
            <a:endParaRPr lang="pt-BR" dirty="0"/>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27</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27</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3"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4" cstate="print"/>
          <a:srcRect/>
          <a:stretch>
            <a:fillRect/>
          </a:stretch>
        </p:blipFill>
        <p:spPr bwMode="auto">
          <a:xfrm>
            <a:off x="34925" y="69850"/>
            <a:ext cx="1081088" cy="982663"/>
          </a:xfrm>
          <a:prstGeom prst="rect">
            <a:avLst/>
          </a:prstGeom>
          <a:noFill/>
          <a:ln w="9525">
            <a:noFill/>
            <a:miter lim="800000"/>
            <a:headEnd/>
            <a:tailEnd/>
          </a:ln>
        </p:spPr>
      </p:pic>
      <p:sp>
        <p:nvSpPr>
          <p:cNvPr id="10" name="Inhaltsplatzhalter 2"/>
          <p:cNvSpPr txBox="1">
            <a:spLocks/>
          </p:cNvSpPr>
          <p:nvPr/>
        </p:nvSpPr>
        <p:spPr bwMode="auto">
          <a:xfrm>
            <a:off x="5652120" y="4639056"/>
            <a:ext cx="3312368" cy="131022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ct val="120000"/>
              </a:lnSpc>
              <a:spcAft>
                <a:spcPts val="0"/>
              </a:spcAft>
              <a:buClr>
                <a:srgbClr val="FF0000"/>
              </a:buClr>
              <a:buFont typeface="Arial" charset="0"/>
              <a:buNone/>
              <a:defRPr/>
            </a:pPr>
            <a:r>
              <a:rPr lang="en-US" sz="1400" i="1" dirty="0" smtClean="0">
                <a:solidFill>
                  <a:srgbClr val="0070C0"/>
                </a:solidFill>
                <a:latin typeface="Century Gothic" pitchFamily="34" charset="0"/>
              </a:rPr>
              <a:t>Charcoal briquettes produced from cotton stalk in Mali </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4905" t="5241" r="18342" b="11950"/>
          <a:stretch/>
        </p:blipFill>
        <p:spPr>
          <a:xfrm>
            <a:off x="5688810" y="2046768"/>
            <a:ext cx="3203670" cy="2592288"/>
          </a:xfrm>
          <a:prstGeom prst="rect">
            <a:avLst/>
          </a:prstGeom>
        </p:spPr>
      </p:pic>
    </p:spTree>
    <p:extLst>
      <p:ext uri="{BB962C8B-B14F-4D97-AF65-F5344CB8AC3E}">
        <p14:creationId xmlns:p14="http://schemas.microsoft.com/office/powerpoint/2010/main" val="16832353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 </a:t>
            </a:r>
            <a:br>
              <a:rPr lang="en-GB" sz="2400" b="1" dirty="0">
                <a:solidFill>
                  <a:srgbClr val="0070C0"/>
                </a:solidFill>
                <a:latin typeface="Verdana" pitchFamily="34" charset="0"/>
                <a:ea typeface="Verdana" pitchFamily="34" charset="0"/>
                <a:cs typeface="Verdana" pitchFamily="34" charset="0"/>
              </a:rPr>
            </a:br>
            <a:r>
              <a:rPr lang="en-US" sz="1800" b="1" dirty="0">
                <a:solidFill>
                  <a:srgbClr val="0070C0"/>
                </a:solidFill>
                <a:latin typeface="Verdana" pitchFamily="34" charset="0"/>
                <a:ea typeface="Verdana" pitchFamily="34" charset="0"/>
                <a:cs typeface="Verdana" pitchFamily="34" charset="0"/>
              </a:rPr>
              <a:t>Key Areas for Bioenergy Policy</a:t>
            </a:r>
            <a:endParaRPr lang="pt-BR" sz="2400" b="1" dirty="0" smtClean="0">
              <a:solidFill>
                <a:srgbClr val="0070C0"/>
              </a:solidFill>
              <a:latin typeface="Verdana" pitchFamily="34" charset="0"/>
              <a:ea typeface="Verdana" pitchFamily="34" charset="0"/>
              <a:cs typeface="Verdana" pitchFamily="34" charset="0"/>
            </a:endParaRPr>
          </a:p>
        </p:txBody>
      </p:sp>
      <p:sp>
        <p:nvSpPr>
          <p:cNvPr id="3" name="Inhaltsplatzhalter 2"/>
          <p:cNvSpPr>
            <a:spLocks noGrp="1"/>
          </p:cNvSpPr>
          <p:nvPr>
            <p:ph idx="1"/>
          </p:nvPr>
        </p:nvSpPr>
        <p:spPr>
          <a:xfrm>
            <a:off x="457200" y="1600200"/>
            <a:ext cx="4690864" cy="4756150"/>
          </a:xfrm>
          <a:solidFill>
            <a:schemeClr val="accent3">
              <a:lumMod val="40000"/>
              <a:lumOff val="60000"/>
            </a:schemeClr>
          </a:solidFill>
        </p:spPr>
        <p:txBody>
          <a:bodyPr rtlCol="0">
            <a:normAutofit lnSpcReduction="10000"/>
          </a:bodyPr>
          <a:lstStyle/>
          <a:p>
            <a:pPr marL="0" indent="0" eaLnBrk="1" fontAlgn="auto" hangingPunct="1">
              <a:lnSpc>
                <a:spcPct val="120000"/>
              </a:lnSpc>
              <a:spcAft>
                <a:spcPts val="0"/>
              </a:spcAft>
              <a:buClr>
                <a:srgbClr val="FF0000"/>
              </a:buClr>
              <a:buNone/>
              <a:defRPr/>
            </a:pPr>
            <a:endParaRPr lang="en-US" sz="2000" b="1" dirty="0" smtClean="0">
              <a:solidFill>
                <a:srgbClr val="C00000"/>
              </a:solidFill>
              <a:latin typeface="Century Gothic" pitchFamily="34" charset="0"/>
            </a:endParaRPr>
          </a:p>
          <a:p>
            <a:pPr eaLnBrk="1" fontAlgn="auto" hangingPunct="1">
              <a:lnSpc>
                <a:spcPct val="120000"/>
              </a:lnSpc>
              <a:spcAft>
                <a:spcPts val="0"/>
              </a:spcAft>
              <a:buClr>
                <a:srgbClr val="FF0000"/>
              </a:buClr>
              <a:buFontTx/>
              <a:buChar char="-"/>
              <a:defRPr/>
            </a:pPr>
            <a:r>
              <a:rPr lang="en-US" sz="2000" b="1" i="1" dirty="0">
                <a:solidFill>
                  <a:srgbClr val="0070C0"/>
                </a:solidFill>
                <a:latin typeface="Century Gothic" pitchFamily="34" charset="0"/>
              </a:rPr>
              <a:t>Densification: </a:t>
            </a:r>
            <a:r>
              <a:rPr lang="en-US" sz="2000" dirty="0">
                <a:solidFill>
                  <a:srgbClr val="0070C0"/>
                </a:solidFill>
                <a:latin typeface="Century Gothic" pitchFamily="34" charset="0"/>
              </a:rPr>
              <a:t>biomass briquettes and pellets from solid biomass. Mainly for domestic energy; can replace fuelwood (reduce deforestation) but often more </a:t>
            </a:r>
            <a:r>
              <a:rPr lang="en-US" sz="2000" dirty="0" smtClean="0">
                <a:solidFill>
                  <a:srgbClr val="0070C0"/>
                </a:solidFill>
                <a:latin typeface="Century Gothic" pitchFamily="34" charset="0"/>
              </a:rPr>
              <a:t>expensive</a:t>
            </a:r>
            <a:endParaRPr lang="en-US" sz="2000" b="1" i="1" dirty="0" smtClean="0">
              <a:solidFill>
                <a:srgbClr val="0070C0"/>
              </a:solidFill>
              <a:latin typeface="Century Gothic" pitchFamily="34" charset="0"/>
            </a:endParaRPr>
          </a:p>
          <a:p>
            <a:pPr eaLnBrk="1" fontAlgn="auto" hangingPunct="1">
              <a:lnSpc>
                <a:spcPct val="120000"/>
              </a:lnSpc>
              <a:spcAft>
                <a:spcPts val="0"/>
              </a:spcAft>
              <a:buClr>
                <a:srgbClr val="FF0000"/>
              </a:buClr>
              <a:buFontTx/>
              <a:buChar char="-"/>
              <a:defRPr/>
            </a:pPr>
            <a:r>
              <a:rPr lang="en-US" sz="2000" b="1" i="1" dirty="0" smtClean="0">
                <a:solidFill>
                  <a:srgbClr val="0070C0"/>
                </a:solidFill>
                <a:latin typeface="Century Gothic" pitchFamily="34" charset="0"/>
              </a:rPr>
              <a:t>Gasification: </a:t>
            </a:r>
            <a:r>
              <a:rPr lang="en-US" sz="2000" dirty="0" smtClean="0">
                <a:solidFill>
                  <a:srgbClr val="0070C0"/>
                </a:solidFill>
                <a:latin typeface="Century Gothic" pitchFamily="34" charset="0"/>
              </a:rPr>
              <a:t>conversion</a:t>
            </a:r>
            <a:r>
              <a:rPr lang="en-US" sz="2000" b="1" i="1" dirty="0" smtClean="0">
                <a:solidFill>
                  <a:srgbClr val="0070C0"/>
                </a:solidFill>
                <a:latin typeface="Century Gothic" pitchFamily="34" charset="0"/>
              </a:rPr>
              <a:t> </a:t>
            </a:r>
            <a:r>
              <a:rPr lang="en-US" sz="2000" dirty="0" smtClean="0">
                <a:solidFill>
                  <a:srgbClr val="0070C0"/>
                </a:solidFill>
                <a:latin typeface="Century Gothic" pitchFamily="34" charset="0"/>
              </a:rPr>
              <a:t>of solid biomass into gas for electricity production and industrial heat. Relatively efficient and limited investment costs, but difficult to operate and maintain</a:t>
            </a:r>
          </a:p>
          <a:p>
            <a:endParaRPr lang="en-US" sz="3400" dirty="0" smtClean="0">
              <a:latin typeface="Century Gothic" pitchFamily="34" charset="0"/>
            </a:endParaRPr>
          </a:p>
          <a:p>
            <a:pPr marL="284163" indent="-284163" eaLnBrk="1" fontAlgn="auto" hangingPunct="1">
              <a:lnSpc>
                <a:spcPct val="120000"/>
              </a:lnSpc>
              <a:spcAft>
                <a:spcPts val="0"/>
              </a:spcAft>
              <a:buClr>
                <a:srgbClr val="FF0000"/>
              </a:buClr>
              <a:buFont typeface="Arial" pitchFamily="34" charset="0"/>
              <a:buChar char="•"/>
              <a:defRPr/>
            </a:pPr>
            <a:endParaRPr lang="en-US" sz="6400" dirty="0" smtClean="0">
              <a:latin typeface="Century Gothic" pitchFamily="34" charset="0"/>
            </a:endParaRPr>
          </a:p>
          <a:p>
            <a:pPr marL="284163" indent="-284163" eaLnBrk="1" fontAlgn="auto" hangingPunct="1">
              <a:lnSpc>
                <a:spcPct val="80000"/>
              </a:lnSpc>
              <a:spcAft>
                <a:spcPts val="0"/>
              </a:spcAft>
              <a:buClr>
                <a:srgbClr val="FF0000"/>
              </a:buClr>
              <a:buFont typeface="Arial" pitchFamily="34" charset="0"/>
              <a:buNone/>
              <a:defRPr/>
            </a:pPr>
            <a:endParaRPr lang="en-US" sz="3700" dirty="0" smtClean="0">
              <a:latin typeface="Century Gothic" pitchFamily="34" charset="0"/>
            </a:endParaRPr>
          </a:p>
          <a:p>
            <a:pPr eaLnBrk="1" fontAlgn="auto" hangingPunct="1">
              <a:spcAft>
                <a:spcPts val="0"/>
              </a:spcAft>
              <a:buFont typeface="Arial" pitchFamily="34" charset="0"/>
              <a:buNone/>
              <a:defRPr/>
            </a:pPr>
            <a:endParaRPr lang="pt-BR" dirty="0"/>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28</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28</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3"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4" cstate="print"/>
          <a:srcRect/>
          <a:stretch>
            <a:fillRect/>
          </a:stretch>
        </p:blipFill>
        <p:spPr bwMode="auto">
          <a:xfrm>
            <a:off x="34925" y="69850"/>
            <a:ext cx="1081088" cy="982663"/>
          </a:xfrm>
          <a:prstGeom prst="rect">
            <a:avLst/>
          </a:prstGeom>
          <a:noFill/>
          <a:ln w="9525">
            <a:noFill/>
            <a:miter lim="800000"/>
            <a:headEnd/>
            <a:tailEnd/>
          </a:ln>
        </p:spPr>
      </p:pic>
      <p:sp>
        <p:nvSpPr>
          <p:cNvPr id="10" name="Inhaltsplatzhalter 2"/>
          <p:cNvSpPr txBox="1">
            <a:spLocks/>
          </p:cNvSpPr>
          <p:nvPr/>
        </p:nvSpPr>
        <p:spPr bwMode="auto">
          <a:xfrm>
            <a:off x="5148064" y="4725144"/>
            <a:ext cx="3717925" cy="131022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ct val="120000"/>
              </a:lnSpc>
              <a:spcAft>
                <a:spcPts val="0"/>
              </a:spcAft>
              <a:buClr>
                <a:srgbClr val="FF0000"/>
              </a:buClr>
              <a:buFont typeface="Arial" charset="0"/>
              <a:buNone/>
              <a:defRPr/>
            </a:pPr>
            <a:r>
              <a:rPr lang="en-US" sz="1800" i="1" dirty="0" smtClean="0">
                <a:solidFill>
                  <a:srgbClr val="0070C0"/>
                </a:solidFill>
                <a:latin typeface="Century Gothic" pitchFamily="34" charset="0"/>
              </a:rPr>
              <a:t>Rice husk gasifier in </a:t>
            </a:r>
            <a:r>
              <a:rPr lang="en-US" sz="1800" i="1" dirty="0" err="1" smtClean="0">
                <a:solidFill>
                  <a:srgbClr val="0070C0"/>
                </a:solidFill>
                <a:latin typeface="Century Gothic" pitchFamily="34" charset="0"/>
              </a:rPr>
              <a:t>Dano</a:t>
            </a:r>
            <a:r>
              <a:rPr lang="en-US" sz="1800" i="1" dirty="0" smtClean="0">
                <a:solidFill>
                  <a:srgbClr val="0070C0"/>
                </a:solidFill>
                <a:latin typeface="Century Gothic" pitchFamily="34" charset="0"/>
              </a:rPr>
              <a:t>, Burkina Faso</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4754" r="5982"/>
          <a:stretch/>
        </p:blipFill>
        <p:spPr>
          <a:xfrm>
            <a:off x="5176156" y="2060848"/>
            <a:ext cx="3572308" cy="2664296"/>
          </a:xfrm>
          <a:prstGeom prst="rect">
            <a:avLst/>
          </a:prstGeom>
        </p:spPr>
      </p:pic>
    </p:spTree>
    <p:extLst>
      <p:ext uri="{BB962C8B-B14F-4D97-AF65-F5344CB8AC3E}">
        <p14:creationId xmlns:p14="http://schemas.microsoft.com/office/powerpoint/2010/main" val="41685787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 </a:t>
            </a:r>
            <a:br>
              <a:rPr lang="en-GB" sz="2400" b="1" dirty="0">
                <a:solidFill>
                  <a:srgbClr val="0070C0"/>
                </a:solidFill>
                <a:latin typeface="Verdana" pitchFamily="34" charset="0"/>
                <a:ea typeface="Verdana" pitchFamily="34" charset="0"/>
                <a:cs typeface="Verdana" pitchFamily="34" charset="0"/>
              </a:rPr>
            </a:br>
            <a:r>
              <a:rPr lang="en-US" sz="1800" b="1" dirty="0">
                <a:solidFill>
                  <a:srgbClr val="0070C0"/>
                </a:solidFill>
                <a:latin typeface="Verdana" pitchFamily="34" charset="0"/>
                <a:ea typeface="Verdana" pitchFamily="34" charset="0"/>
                <a:cs typeface="Verdana" pitchFamily="34" charset="0"/>
              </a:rPr>
              <a:t>Key Areas for Bioenergy Policy</a:t>
            </a:r>
            <a:endParaRPr lang="pt-BR" sz="2400" b="1" dirty="0">
              <a:solidFill>
                <a:srgbClr val="0070C0"/>
              </a:solidFill>
              <a:latin typeface="Verdana" pitchFamily="34" charset="0"/>
              <a:ea typeface="Verdana" pitchFamily="34" charset="0"/>
              <a:cs typeface="Verdana" pitchFamily="34" charset="0"/>
            </a:endParaRPr>
          </a:p>
        </p:txBody>
      </p:sp>
      <p:sp>
        <p:nvSpPr>
          <p:cNvPr id="3" name="Inhaltsplatzhalter 2"/>
          <p:cNvSpPr>
            <a:spLocks noGrp="1"/>
          </p:cNvSpPr>
          <p:nvPr>
            <p:ph idx="1"/>
          </p:nvPr>
        </p:nvSpPr>
        <p:spPr>
          <a:xfrm>
            <a:off x="457200" y="1600201"/>
            <a:ext cx="8147248" cy="1468759"/>
          </a:xfrm>
        </p:spPr>
        <p:txBody>
          <a:bodyPr rtlCol="0">
            <a:normAutofit fontScale="92500" lnSpcReduction="10000"/>
          </a:bodyPr>
          <a:lstStyle/>
          <a:p>
            <a:pPr marL="0" indent="0" eaLnBrk="1" fontAlgn="auto" hangingPunct="1">
              <a:lnSpc>
                <a:spcPct val="120000"/>
              </a:lnSpc>
              <a:spcAft>
                <a:spcPts val="0"/>
              </a:spcAft>
              <a:buClr>
                <a:srgbClr val="FF0000"/>
              </a:buClr>
              <a:buNone/>
              <a:defRPr/>
            </a:pPr>
            <a:endParaRPr lang="en-US" sz="2000" b="1" dirty="0" smtClean="0">
              <a:solidFill>
                <a:srgbClr val="C00000"/>
              </a:solidFill>
              <a:latin typeface="Century Gothic" pitchFamily="34" charset="0"/>
            </a:endParaRPr>
          </a:p>
          <a:p>
            <a:pPr eaLnBrk="1" fontAlgn="auto" hangingPunct="1">
              <a:lnSpc>
                <a:spcPct val="120000"/>
              </a:lnSpc>
              <a:spcAft>
                <a:spcPts val="0"/>
              </a:spcAft>
              <a:buClr>
                <a:srgbClr val="FF0000"/>
              </a:buClr>
              <a:buFontTx/>
              <a:buChar char="-"/>
              <a:defRPr/>
            </a:pPr>
            <a:r>
              <a:rPr lang="en-US" sz="2000" b="1" i="1" dirty="0" smtClean="0">
                <a:solidFill>
                  <a:srgbClr val="0070C0"/>
                </a:solidFill>
                <a:latin typeface="Century Gothic" pitchFamily="34" charset="0"/>
              </a:rPr>
              <a:t>Combustion for CHP / industrial heat:</a:t>
            </a:r>
            <a:r>
              <a:rPr lang="en-US" sz="2000" dirty="0" smtClean="0">
                <a:solidFill>
                  <a:srgbClr val="0070C0"/>
                </a:solidFill>
                <a:latin typeface="Century Gothic" pitchFamily="34" charset="0"/>
              </a:rPr>
              <a:t> typically grid connected systems. Efficient at larger scale, but high investment costs and large biomass quantities required.</a:t>
            </a:r>
            <a:endParaRPr lang="en-US" sz="2400" dirty="0" smtClean="0">
              <a:solidFill>
                <a:srgbClr val="0070C0"/>
              </a:solidFill>
              <a:latin typeface="Century Gothic" pitchFamily="34" charset="0"/>
            </a:endParaRPr>
          </a:p>
          <a:p>
            <a:pPr eaLnBrk="1" fontAlgn="auto" hangingPunct="1">
              <a:lnSpc>
                <a:spcPct val="120000"/>
              </a:lnSpc>
              <a:spcAft>
                <a:spcPts val="0"/>
              </a:spcAft>
              <a:buClr>
                <a:srgbClr val="FF0000"/>
              </a:buClr>
              <a:buFontTx/>
              <a:buChar char="-"/>
              <a:defRPr/>
            </a:pPr>
            <a:endParaRPr lang="en-US" sz="2000" dirty="0" smtClean="0">
              <a:solidFill>
                <a:srgbClr val="C00000"/>
              </a:solidFill>
              <a:latin typeface="Century Gothic" pitchFamily="34" charset="0"/>
            </a:endParaRPr>
          </a:p>
          <a:p>
            <a:endParaRPr lang="en-US" sz="3400" dirty="0" smtClean="0">
              <a:latin typeface="Century Gothic" pitchFamily="34" charset="0"/>
            </a:endParaRPr>
          </a:p>
          <a:p>
            <a:pPr marL="284163" indent="-284163" eaLnBrk="1" fontAlgn="auto" hangingPunct="1">
              <a:lnSpc>
                <a:spcPct val="120000"/>
              </a:lnSpc>
              <a:spcAft>
                <a:spcPts val="0"/>
              </a:spcAft>
              <a:buClr>
                <a:srgbClr val="FF0000"/>
              </a:buClr>
              <a:buFont typeface="Arial" pitchFamily="34" charset="0"/>
              <a:buChar char="•"/>
              <a:defRPr/>
            </a:pPr>
            <a:endParaRPr lang="en-US" sz="6400" dirty="0" smtClean="0">
              <a:latin typeface="Century Gothic" pitchFamily="34" charset="0"/>
            </a:endParaRPr>
          </a:p>
          <a:p>
            <a:pPr marL="284163" indent="-284163" eaLnBrk="1" fontAlgn="auto" hangingPunct="1">
              <a:lnSpc>
                <a:spcPct val="80000"/>
              </a:lnSpc>
              <a:spcAft>
                <a:spcPts val="0"/>
              </a:spcAft>
              <a:buClr>
                <a:srgbClr val="FF0000"/>
              </a:buClr>
              <a:buFont typeface="Arial" pitchFamily="34" charset="0"/>
              <a:buNone/>
              <a:defRPr/>
            </a:pPr>
            <a:endParaRPr lang="en-US" sz="3700" dirty="0" smtClean="0">
              <a:latin typeface="Century Gothic" pitchFamily="34" charset="0"/>
            </a:endParaRPr>
          </a:p>
          <a:p>
            <a:pPr eaLnBrk="1" fontAlgn="auto" hangingPunct="1">
              <a:spcAft>
                <a:spcPts val="0"/>
              </a:spcAft>
              <a:buFont typeface="Arial" pitchFamily="34" charset="0"/>
              <a:buNone/>
              <a:defRPr/>
            </a:pPr>
            <a:endParaRPr lang="pt-BR" dirty="0"/>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29</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29</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3"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4" cstate="print"/>
          <a:srcRect/>
          <a:stretch>
            <a:fillRect/>
          </a:stretch>
        </p:blipFill>
        <p:spPr bwMode="auto">
          <a:xfrm>
            <a:off x="34925" y="69850"/>
            <a:ext cx="1081088" cy="982663"/>
          </a:xfrm>
          <a:prstGeom prst="rect">
            <a:avLst/>
          </a:prstGeom>
          <a:noFill/>
          <a:ln w="9525">
            <a:noFill/>
            <a:miter lim="800000"/>
            <a:headEnd/>
            <a:tailEnd/>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586" y="3068960"/>
            <a:ext cx="3108350" cy="233126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5570" y="3074640"/>
            <a:ext cx="3100777" cy="2325583"/>
          </a:xfrm>
          <a:prstGeom prst="rect">
            <a:avLst/>
          </a:prstGeom>
        </p:spPr>
      </p:pic>
      <p:sp>
        <p:nvSpPr>
          <p:cNvPr id="14" name="Inhaltsplatzhalter 2"/>
          <p:cNvSpPr txBox="1">
            <a:spLocks/>
          </p:cNvSpPr>
          <p:nvPr/>
        </p:nvSpPr>
        <p:spPr bwMode="auto">
          <a:xfrm>
            <a:off x="852355" y="5411251"/>
            <a:ext cx="3312368" cy="112766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ct val="120000"/>
              </a:lnSpc>
              <a:spcAft>
                <a:spcPts val="0"/>
              </a:spcAft>
              <a:buClr>
                <a:srgbClr val="FF0000"/>
              </a:buClr>
              <a:buFont typeface="Arial" charset="0"/>
              <a:buNone/>
              <a:defRPr/>
            </a:pPr>
            <a:r>
              <a:rPr lang="en-US" sz="1800" i="1" dirty="0" smtClean="0">
                <a:solidFill>
                  <a:srgbClr val="0070C0"/>
                </a:solidFill>
                <a:latin typeface="Century Gothic" pitchFamily="34" charset="0"/>
              </a:rPr>
              <a:t>EFB fired steam boiler at 450 </a:t>
            </a:r>
            <a:r>
              <a:rPr lang="en-US" sz="1800" i="1" dirty="0" err="1" smtClean="0">
                <a:solidFill>
                  <a:srgbClr val="0070C0"/>
                </a:solidFill>
                <a:latin typeface="Century Gothic" pitchFamily="34" charset="0"/>
              </a:rPr>
              <a:t>kWe</a:t>
            </a:r>
            <a:r>
              <a:rPr lang="en-US" sz="1800" i="1" dirty="0" smtClean="0">
                <a:solidFill>
                  <a:srgbClr val="0070C0"/>
                </a:solidFill>
                <a:latin typeface="Century Gothic" pitchFamily="34" charset="0"/>
              </a:rPr>
              <a:t> CHP plant of </a:t>
            </a:r>
            <a:r>
              <a:rPr lang="en-US" sz="1800" i="1" dirty="0" err="1" smtClean="0">
                <a:solidFill>
                  <a:srgbClr val="0070C0"/>
                </a:solidFill>
                <a:latin typeface="Century Gothic" pitchFamily="34" charset="0"/>
              </a:rPr>
              <a:t>Juaben</a:t>
            </a:r>
            <a:r>
              <a:rPr lang="en-US" sz="1800" i="1" dirty="0" smtClean="0">
                <a:solidFill>
                  <a:srgbClr val="0070C0"/>
                </a:solidFill>
                <a:latin typeface="Century Gothic" pitchFamily="34" charset="0"/>
              </a:rPr>
              <a:t> oil mill, Ghana</a:t>
            </a:r>
          </a:p>
        </p:txBody>
      </p:sp>
      <p:sp>
        <p:nvSpPr>
          <p:cNvPr id="16" name="Inhaltsplatzhalter 2"/>
          <p:cNvSpPr txBox="1">
            <a:spLocks/>
          </p:cNvSpPr>
          <p:nvPr/>
        </p:nvSpPr>
        <p:spPr bwMode="auto">
          <a:xfrm>
            <a:off x="4499992" y="5411251"/>
            <a:ext cx="3312368" cy="112766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ct val="120000"/>
              </a:lnSpc>
              <a:spcAft>
                <a:spcPts val="0"/>
              </a:spcAft>
              <a:buClr>
                <a:srgbClr val="FF0000"/>
              </a:buClr>
              <a:buFont typeface="Arial" charset="0"/>
              <a:buNone/>
              <a:defRPr/>
            </a:pPr>
            <a:r>
              <a:rPr lang="en-US" sz="1800" i="1" dirty="0">
                <a:solidFill>
                  <a:srgbClr val="0070C0"/>
                </a:solidFill>
                <a:latin typeface="Century Gothic" pitchFamily="34" charset="0"/>
              </a:rPr>
              <a:t>6</a:t>
            </a:r>
            <a:r>
              <a:rPr lang="en-US" sz="1800" i="1" dirty="0" smtClean="0">
                <a:solidFill>
                  <a:srgbClr val="0070C0"/>
                </a:solidFill>
                <a:latin typeface="Century Gothic" pitchFamily="34" charset="0"/>
              </a:rPr>
              <a:t>0 </a:t>
            </a:r>
            <a:r>
              <a:rPr lang="en-US" sz="1800" i="1" dirty="0" err="1" smtClean="0">
                <a:solidFill>
                  <a:srgbClr val="0070C0"/>
                </a:solidFill>
                <a:latin typeface="Century Gothic" pitchFamily="34" charset="0"/>
              </a:rPr>
              <a:t>kWe</a:t>
            </a:r>
            <a:r>
              <a:rPr lang="en-US" sz="1800" i="1" dirty="0" smtClean="0">
                <a:solidFill>
                  <a:srgbClr val="0070C0"/>
                </a:solidFill>
                <a:latin typeface="Century Gothic" pitchFamily="34" charset="0"/>
              </a:rPr>
              <a:t> Steam engine run on cashew shell at SICAJU in Guinea Bissau </a:t>
            </a:r>
          </a:p>
        </p:txBody>
      </p:sp>
    </p:spTree>
    <p:extLst>
      <p:ext uri="{BB962C8B-B14F-4D97-AF65-F5344CB8AC3E}">
        <p14:creationId xmlns:p14="http://schemas.microsoft.com/office/powerpoint/2010/main" val="4711751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lvl="0" algn="l" eaLnBrk="1" hangingPunct="1"/>
            <a:r>
              <a:rPr lang="en-GB" sz="2000" b="1" dirty="0">
                <a:solidFill>
                  <a:srgbClr val="0070C0"/>
                </a:solidFill>
                <a:latin typeface="Verdana" pitchFamily="34" charset="0"/>
                <a:ea typeface="Verdana" pitchFamily="34" charset="0"/>
                <a:cs typeface="Verdana" pitchFamily="34" charset="0"/>
              </a:rPr>
              <a:t>Rationale, </a:t>
            </a:r>
            <a:r>
              <a:rPr lang="en-GB" sz="2000" b="1" dirty="0" smtClean="0">
                <a:solidFill>
                  <a:srgbClr val="0070C0"/>
                </a:solidFill>
                <a:latin typeface="Verdana" pitchFamily="34" charset="0"/>
                <a:ea typeface="Verdana" pitchFamily="34" charset="0"/>
                <a:cs typeface="Verdana" pitchFamily="34" charset="0"/>
              </a:rPr>
              <a:t>vision </a:t>
            </a:r>
            <a:r>
              <a:rPr lang="en-GB" sz="2000" b="1" dirty="0">
                <a:solidFill>
                  <a:srgbClr val="0070C0"/>
                </a:solidFill>
                <a:latin typeface="Verdana" pitchFamily="34" charset="0"/>
                <a:ea typeface="Verdana" pitchFamily="34" charset="0"/>
                <a:cs typeface="Verdana" pitchFamily="34" charset="0"/>
              </a:rPr>
              <a:t>and </a:t>
            </a:r>
            <a:r>
              <a:rPr lang="en-GB" sz="2000" b="1" dirty="0" smtClean="0">
                <a:solidFill>
                  <a:srgbClr val="0070C0"/>
                </a:solidFill>
                <a:latin typeface="Verdana" pitchFamily="34" charset="0"/>
                <a:ea typeface="Verdana" pitchFamily="34" charset="0"/>
                <a:cs typeface="Verdana" pitchFamily="34" charset="0"/>
              </a:rPr>
              <a:t>objectives</a:t>
            </a:r>
            <a:endParaRPr lang="pt-BR" sz="2000" b="1" dirty="0" smtClean="0">
              <a:solidFill>
                <a:srgbClr val="0070C0"/>
              </a:solidFill>
              <a:latin typeface="Verdana" pitchFamily="34" charset="0"/>
              <a:ea typeface="Verdana" pitchFamily="34" charset="0"/>
              <a:cs typeface="Verdana"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78998191"/>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3</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3</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196911943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 </a:t>
            </a:r>
            <a:br>
              <a:rPr lang="en-GB" sz="2400" b="1" dirty="0">
                <a:solidFill>
                  <a:srgbClr val="0070C0"/>
                </a:solidFill>
                <a:latin typeface="Verdana" pitchFamily="34" charset="0"/>
                <a:ea typeface="Verdana" pitchFamily="34" charset="0"/>
                <a:cs typeface="Verdana" pitchFamily="34" charset="0"/>
              </a:rPr>
            </a:br>
            <a:r>
              <a:rPr lang="en-US" sz="1800" b="1" dirty="0">
                <a:solidFill>
                  <a:srgbClr val="0070C0"/>
                </a:solidFill>
                <a:latin typeface="Verdana" pitchFamily="34" charset="0"/>
                <a:ea typeface="Verdana" pitchFamily="34" charset="0"/>
                <a:cs typeface="Verdana" pitchFamily="34" charset="0"/>
              </a:rPr>
              <a:t>Key Areas for Bioenergy Policy</a:t>
            </a:r>
            <a:endParaRPr lang="pt-BR" sz="2400" b="1" dirty="0" smtClean="0">
              <a:solidFill>
                <a:srgbClr val="0070C0"/>
              </a:solidFill>
              <a:latin typeface="Verdana" pitchFamily="34" charset="0"/>
              <a:ea typeface="Verdana" pitchFamily="34" charset="0"/>
              <a:cs typeface="Verdana" pitchFamily="34" charset="0"/>
            </a:endParaRPr>
          </a:p>
        </p:txBody>
      </p:sp>
      <p:sp>
        <p:nvSpPr>
          <p:cNvPr id="3" name="Inhaltsplatzhalter 2"/>
          <p:cNvSpPr>
            <a:spLocks noGrp="1"/>
          </p:cNvSpPr>
          <p:nvPr>
            <p:ph idx="1"/>
          </p:nvPr>
        </p:nvSpPr>
        <p:spPr>
          <a:xfrm>
            <a:off x="457200" y="1600200"/>
            <a:ext cx="5050904" cy="4756150"/>
          </a:xfrm>
          <a:solidFill>
            <a:schemeClr val="accent3">
              <a:lumMod val="40000"/>
              <a:lumOff val="60000"/>
            </a:schemeClr>
          </a:solidFill>
        </p:spPr>
        <p:txBody>
          <a:bodyPr rtlCol="0">
            <a:normAutofit lnSpcReduction="10000"/>
          </a:bodyPr>
          <a:lstStyle/>
          <a:p>
            <a:pPr marL="0" indent="0" eaLnBrk="1" fontAlgn="auto" hangingPunct="1">
              <a:lnSpc>
                <a:spcPct val="120000"/>
              </a:lnSpc>
              <a:spcAft>
                <a:spcPts val="0"/>
              </a:spcAft>
              <a:buClr>
                <a:srgbClr val="FF0000"/>
              </a:buClr>
              <a:buNone/>
              <a:defRPr/>
            </a:pPr>
            <a:endParaRPr lang="en-US" sz="2000" b="1" dirty="0" smtClean="0">
              <a:solidFill>
                <a:srgbClr val="C00000"/>
              </a:solidFill>
              <a:latin typeface="Century Gothic" pitchFamily="34" charset="0"/>
            </a:endParaRPr>
          </a:p>
          <a:p>
            <a:pPr marL="0" indent="0" eaLnBrk="1" fontAlgn="auto" hangingPunct="1">
              <a:lnSpc>
                <a:spcPct val="120000"/>
              </a:lnSpc>
              <a:spcAft>
                <a:spcPts val="0"/>
              </a:spcAft>
              <a:buClr>
                <a:srgbClr val="FF0000"/>
              </a:buClr>
              <a:buNone/>
              <a:defRPr/>
            </a:pPr>
            <a:r>
              <a:rPr lang="en-US" sz="2000" b="1" dirty="0">
                <a:solidFill>
                  <a:srgbClr val="C00000"/>
                </a:solidFill>
                <a:latin typeface="Century Gothic" pitchFamily="34" charset="0"/>
              </a:rPr>
              <a:t>2. </a:t>
            </a:r>
            <a:r>
              <a:rPr lang="en-US" sz="2000" b="1" dirty="0">
                <a:solidFill>
                  <a:srgbClr val="0070C0"/>
                </a:solidFill>
                <a:latin typeface="Century Gothic" pitchFamily="34" charset="0"/>
              </a:rPr>
              <a:t>Digestible organic wastes</a:t>
            </a:r>
          </a:p>
          <a:p>
            <a:pPr eaLnBrk="1" fontAlgn="auto" hangingPunct="1">
              <a:lnSpc>
                <a:spcPct val="120000"/>
              </a:lnSpc>
              <a:spcAft>
                <a:spcPts val="0"/>
              </a:spcAft>
              <a:buClr>
                <a:srgbClr val="FF0000"/>
              </a:buClr>
              <a:buFontTx/>
              <a:buChar char="-"/>
              <a:defRPr/>
            </a:pPr>
            <a:r>
              <a:rPr lang="en-US" sz="2000" b="1" i="1" dirty="0">
                <a:solidFill>
                  <a:srgbClr val="0070C0"/>
                </a:solidFill>
                <a:latin typeface="Century Gothic" pitchFamily="34" charset="0"/>
              </a:rPr>
              <a:t>Small biogas:</a:t>
            </a:r>
            <a:r>
              <a:rPr lang="en-US" sz="2000" i="1" dirty="0">
                <a:solidFill>
                  <a:srgbClr val="0070C0"/>
                </a:solidFill>
                <a:latin typeface="Century Gothic" pitchFamily="34" charset="0"/>
              </a:rPr>
              <a:t> </a:t>
            </a:r>
            <a:r>
              <a:rPr lang="en-US" sz="2000" dirty="0">
                <a:solidFill>
                  <a:srgbClr val="0070C0"/>
                </a:solidFill>
                <a:latin typeface="Century Gothic" pitchFamily="34" charset="0"/>
              </a:rPr>
              <a:t>for household and institutional use (cooking and lighting). Typically from animal dung and </a:t>
            </a:r>
            <a:r>
              <a:rPr lang="en-US" sz="2000" dirty="0" err="1">
                <a:solidFill>
                  <a:srgbClr val="0070C0"/>
                </a:solidFill>
                <a:latin typeface="Century Gothic" pitchFamily="34" charset="0"/>
              </a:rPr>
              <a:t>nightsoil</a:t>
            </a:r>
            <a:r>
              <a:rPr lang="en-US" sz="2000" dirty="0">
                <a:solidFill>
                  <a:srgbClr val="0070C0"/>
                </a:solidFill>
                <a:latin typeface="Century Gothic" pitchFamily="34" charset="0"/>
              </a:rPr>
              <a:t>. Clean fuel but relatively high investment costs</a:t>
            </a:r>
            <a:r>
              <a:rPr lang="en-US" sz="2000" dirty="0" smtClean="0">
                <a:solidFill>
                  <a:srgbClr val="0070C0"/>
                </a:solidFill>
                <a:latin typeface="Century Gothic" pitchFamily="34" charset="0"/>
              </a:rPr>
              <a:t>.</a:t>
            </a:r>
            <a:endParaRPr lang="en-US" sz="2000" b="1" i="1" dirty="0" smtClean="0">
              <a:solidFill>
                <a:srgbClr val="0070C0"/>
              </a:solidFill>
              <a:latin typeface="Century Gothic" pitchFamily="34" charset="0"/>
            </a:endParaRPr>
          </a:p>
          <a:p>
            <a:pPr eaLnBrk="1" fontAlgn="auto" hangingPunct="1">
              <a:lnSpc>
                <a:spcPct val="120000"/>
              </a:lnSpc>
              <a:spcAft>
                <a:spcPts val="0"/>
              </a:spcAft>
              <a:buClr>
                <a:srgbClr val="FF0000"/>
              </a:buClr>
              <a:buFontTx/>
              <a:buChar char="-"/>
              <a:defRPr/>
            </a:pPr>
            <a:r>
              <a:rPr lang="en-US" sz="2000" b="1" i="1" dirty="0" smtClean="0">
                <a:solidFill>
                  <a:srgbClr val="0070C0"/>
                </a:solidFill>
                <a:latin typeface="Century Gothic" pitchFamily="34" charset="0"/>
              </a:rPr>
              <a:t>Biogas for modern energy:</a:t>
            </a:r>
            <a:r>
              <a:rPr lang="en-US" sz="2000" dirty="0" smtClean="0">
                <a:solidFill>
                  <a:srgbClr val="0070C0"/>
                </a:solidFill>
                <a:latin typeface="Century Gothic" pitchFamily="34" charset="0"/>
              </a:rPr>
              <a:t> for electricity, mechanical power, industrial heating. Usually at larger scale, using range of </a:t>
            </a:r>
            <a:r>
              <a:rPr lang="en-US" sz="2000" dirty="0" err="1" smtClean="0">
                <a:solidFill>
                  <a:srgbClr val="0070C0"/>
                </a:solidFill>
                <a:latin typeface="Century Gothic" pitchFamily="34" charset="0"/>
              </a:rPr>
              <a:t>feedstocks</a:t>
            </a:r>
            <a:r>
              <a:rPr lang="en-US" sz="2000" dirty="0" smtClean="0">
                <a:solidFill>
                  <a:srgbClr val="0070C0"/>
                </a:solidFill>
                <a:latin typeface="Century Gothic" pitchFamily="34" charset="0"/>
              </a:rPr>
              <a:t>. Most attractive in remote areas (high alternative fuel costs).</a:t>
            </a:r>
            <a:endParaRPr lang="en-US" sz="6400" dirty="0" smtClean="0">
              <a:solidFill>
                <a:srgbClr val="0070C0"/>
              </a:solidFill>
              <a:latin typeface="Century Gothic" pitchFamily="34" charset="0"/>
            </a:endParaRPr>
          </a:p>
          <a:p>
            <a:pPr eaLnBrk="1" fontAlgn="auto" hangingPunct="1">
              <a:spcAft>
                <a:spcPts val="0"/>
              </a:spcAft>
              <a:buFont typeface="Arial" pitchFamily="34" charset="0"/>
              <a:buNone/>
              <a:defRPr/>
            </a:pPr>
            <a:endParaRPr lang="pt-BR" dirty="0"/>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30</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30</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3"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4" cstate="print"/>
          <a:srcRect/>
          <a:stretch>
            <a:fillRect/>
          </a:stretch>
        </p:blipFill>
        <p:spPr bwMode="auto">
          <a:xfrm>
            <a:off x="34925" y="69850"/>
            <a:ext cx="1081088" cy="982663"/>
          </a:xfrm>
          <a:prstGeom prst="rect">
            <a:avLst/>
          </a:prstGeom>
          <a:noFill/>
          <a:ln w="9525">
            <a:noFill/>
            <a:miter lim="800000"/>
            <a:headEnd/>
            <a:tailEnd/>
          </a:ln>
        </p:spPr>
      </p:pic>
      <p:sp>
        <p:nvSpPr>
          <p:cNvPr id="10" name="Inhaltsplatzhalter 2"/>
          <p:cNvSpPr txBox="1">
            <a:spLocks/>
          </p:cNvSpPr>
          <p:nvPr/>
        </p:nvSpPr>
        <p:spPr bwMode="auto">
          <a:xfrm>
            <a:off x="5420421" y="4581128"/>
            <a:ext cx="3472060" cy="108012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ct val="120000"/>
              </a:lnSpc>
              <a:spcAft>
                <a:spcPts val="0"/>
              </a:spcAft>
              <a:buClr>
                <a:srgbClr val="FF0000"/>
              </a:buClr>
              <a:buFont typeface="Arial" charset="0"/>
              <a:buNone/>
              <a:defRPr/>
            </a:pPr>
            <a:r>
              <a:rPr lang="en-US" sz="1800" i="1" dirty="0" smtClean="0">
                <a:solidFill>
                  <a:srgbClr val="0070C0"/>
                </a:solidFill>
                <a:latin typeface="Century Gothic" pitchFamily="34" charset="0"/>
              </a:rPr>
              <a:t>900m</a:t>
            </a:r>
            <a:r>
              <a:rPr lang="en-US" sz="1800" i="1" baseline="30000" dirty="0" smtClean="0">
                <a:solidFill>
                  <a:srgbClr val="0070C0"/>
                </a:solidFill>
                <a:latin typeface="Century Gothic" pitchFamily="34" charset="0"/>
              </a:rPr>
              <a:t>3</a:t>
            </a:r>
            <a:r>
              <a:rPr lang="en-US" sz="1800" i="1" dirty="0" smtClean="0">
                <a:solidFill>
                  <a:srgbClr val="0070C0"/>
                </a:solidFill>
                <a:latin typeface="Century Gothic" pitchFamily="34" charset="0"/>
              </a:rPr>
              <a:t> biogas system running on fruit processing wastes at HPW Fresh&amp; Dry in Ghana</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2083" y="2132856"/>
            <a:ext cx="3266381" cy="2449786"/>
          </a:xfrm>
          <a:prstGeom prst="rect">
            <a:avLst/>
          </a:prstGeom>
        </p:spPr>
      </p:pic>
    </p:spTree>
    <p:extLst>
      <p:ext uri="{BB962C8B-B14F-4D97-AF65-F5344CB8AC3E}">
        <p14:creationId xmlns:p14="http://schemas.microsoft.com/office/powerpoint/2010/main" val="39595598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 </a:t>
            </a:r>
            <a:br>
              <a:rPr lang="en-GB" sz="2400" b="1" dirty="0">
                <a:solidFill>
                  <a:srgbClr val="0070C0"/>
                </a:solidFill>
                <a:latin typeface="Verdana" pitchFamily="34" charset="0"/>
                <a:ea typeface="Verdana" pitchFamily="34" charset="0"/>
                <a:cs typeface="Verdana" pitchFamily="34" charset="0"/>
              </a:rPr>
            </a:br>
            <a:r>
              <a:rPr lang="en-US" sz="1800" b="1" dirty="0">
                <a:solidFill>
                  <a:srgbClr val="0070C0"/>
                </a:solidFill>
                <a:latin typeface="Verdana" pitchFamily="34" charset="0"/>
                <a:ea typeface="Verdana" pitchFamily="34" charset="0"/>
                <a:cs typeface="Verdana" pitchFamily="34" charset="0"/>
              </a:rPr>
              <a:t>Key Areas for Bioenergy Policy</a:t>
            </a:r>
            <a:endParaRPr lang="pt-BR" sz="2400" b="1" dirty="0" smtClean="0">
              <a:solidFill>
                <a:srgbClr val="0070C0"/>
              </a:solidFill>
              <a:latin typeface="Verdana" pitchFamily="34" charset="0"/>
              <a:ea typeface="Verdana" pitchFamily="34" charset="0"/>
              <a:cs typeface="Verdana" pitchFamily="34" charset="0"/>
            </a:endParaRPr>
          </a:p>
        </p:txBody>
      </p:sp>
      <p:sp>
        <p:nvSpPr>
          <p:cNvPr id="3" name="Inhaltsplatzhalter 2"/>
          <p:cNvSpPr>
            <a:spLocks noGrp="1"/>
          </p:cNvSpPr>
          <p:nvPr>
            <p:ph idx="1"/>
          </p:nvPr>
        </p:nvSpPr>
        <p:spPr>
          <a:xfrm>
            <a:off x="457200" y="1600200"/>
            <a:ext cx="4906888" cy="4756150"/>
          </a:xfrm>
          <a:solidFill>
            <a:schemeClr val="accent3">
              <a:lumMod val="40000"/>
              <a:lumOff val="60000"/>
            </a:schemeClr>
          </a:solidFill>
        </p:spPr>
        <p:txBody>
          <a:bodyPr rtlCol="0">
            <a:normAutofit lnSpcReduction="10000"/>
          </a:bodyPr>
          <a:lstStyle/>
          <a:p>
            <a:pPr marL="0" indent="0" eaLnBrk="1" fontAlgn="auto" hangingPunct="1">
              <a:lnSpc>
                <a:spcPct val="120000"/>
              </a:lnSpc>
              <a:spcAft>
                <a:spcPts val="0"/>
              </a:spcAft>
              <a:buClr>
                <a:srgbClr val="FF0000"/>
              </a:buClr>
              <a:buNone/>
              <a:defRPr/>
            </a:pPr>
            <a:endParaRPr lang="en-US" sz="2000" b="1" dirty="0" smtClean="0">
              <a:solidFill>
                <a:srgbClr val="0070C0"/>
              </a:solidFill>
              <a:latin typeface="Century Gothic" pitchFamily="34" charset="0"/>
            </a:endParaRPr>
          </a:p>
          <a:p>
            <a:pPr marL="0" indent="0" eaLnBrk="1" fontAlgn="auto" hangingPunct="1">
              <a:lnSpc>
                <a:spcPct val="120000"/>
              </a:lnSpc>
              <a:spcAft>
                <a:spcPts val="0"/>
              </a:spcAft>
              <a:buClr>
                <a:srgbClr val="FF0000"/>
              </a:buClr>
              <a:buNone/>
              <a:defRPr/>
            </a:pPr>
            <a:r>
              <a:rPr lang="en-US" sz="2000" b="1" dirty="0">
                <a:solidFill>
                  <a:srgbClr val="0070C0"/>
                </a:solidFill>
                <a:latin typeface="Century Gothic" pitchFamily="34" charset="0"/>
              </a:rPr>
              <a:t>3. Sugar, starch</a:t>
            </a:r>
          </a:p>
          <a:p>
            <a:pPr eaLnBrk="1" fontAlgn="auto" hangingPunct="1">
              <a:lnSpc>
                <a:spcPct val="120000"/>
              </a:lnSpc>
              <a:spcAft>
                <a:spcPts val="0"/>
              </a:spcAft>
              <a:buClr>
                <a:srgbClr val="FF0000"/>
              </a:buClr>
              <a:buFontTx/>
              <a:buChar char="-"/>
              <a:defRPr/>
            </a:pPr>
            <a:r>
              <a:rPr lang="en-US" sz="2000" b="1" i="1" dirty="0">
                <a:solidFill>
                  <a:srgbClr val="0070C0"/>
                </a:solidFill>
                <a:latin typeface="Century Gothic" pitchFamily="34" charset="0"/>
              </a:rPr>
              <a:t>Bioethanol: </a:t>
            </a:r>
            <a:r>
              <a:rPr lang="en-US" sz="2000" dirty="0">
                <a:solidFill>
                  <a:srgbClr val="0070C0"/>
                </a:solidFill>
                <a:latin typeface="Century Gothic" pitchFamily="34" charset="0"/>
              </a:rPr>
              <a:t>from fermentation of sugars and starches and subsequent distillation / rectification. Use as automotive fuel (blending with gasoline). Large scale production is efficient but high investment costs</a:t>
            </a:r>
            <a:r>
              <a:rPr lang="en-US" sz="2000" dirty="0" smtClean="0">
                <a:solidFill>
                  <a:srgbClr val="0070C0"/>
                </a:solidFill>
                <a:latin typeface="Century Gothic" pitchFamily="34" charset="0"/>
              </a:rPr>
              <a:t>.</a:t>
            </a:r>
          </a:p>
          <a:p>
            <a:pPr eaLnBrk="1" fontAlgn="auto" hangingPunct="1">
              <a:lnSpc>
                <a:spcPct val="120000"/>
              </a:lnSpc>
              <a:spcAft>
                <a:spcPts val="0"/>
              </a:spcAft>
              <a:buClr>
                <a:srgbClr val="FF0000"/>
              </a:buClr>
              <a:buFontTx/>
              <a:buChar char="-"/>
              <a:defRPr/>
            </a:pPr>
            <a:r>
              <a:rPr lang="en-US" sz="2000" b="1" i="1" dirty="0">
                <a:solidFill>
                  <a:srgbClr val="0070C0"/>
                </a:solidFill>
                <a:latin typeface="Century Gothic" pitchFamily="34" charset="0"/>
              </a:rPr>
              <a:t>Liquid household fuels: </a:t>
            </a:r>
            <a:r>
              <a:rPr lang="en-US" sz="2000" dirty="0">
                <a:solidFill>
                  <a:srgbClr val="0070C0"/>
                </a:solidFill>
                <a:latin typeface="Century Gothic" pitchFamily="34" charset="0"/>
              </a:rPr>
              <a:t>in liquid or </a:t>
            </a:r>
            <a:r>
              <a:rPr lang="en-US" sz="2000" dirty="0" err="1">
                <a:solidFill>
                  <a:srgbClr val="0070C0"/>
                </a:solidFill>
                <a:latin typeface="Century Gothic" pitchFamily="34" charset="0"/>
              </a:rPr>
              <a:t>gellified</a:t>
            </a:r>
            <a:r>
              <a:rPr lang="en-US" sz="2000" dirty="0">
                <a:solidFill>
                  <a:srgbClr val="0070C0"/>
                </a:solidFill>
                <a:latin typeface="Century Gothic" pitchFamily="34" charset="0"/>
              </a:rPr>
              <a:t> form, used in dedicated household stoves. Clean but relatively expensive.</a:t>
            </a:r>
          </a:p>
          <a:p>
            <a:pPr eaLnBrk="1" fontAlgn="auto" hangingPunct="1">
              <a:lnSpc>
                <a:spcPct val="120000"/>
              </a:lnSpc>
              <a:spcAft>
                <a:spcPts val="0"/>
              </a:spcAft>
              <a:buClr>
                <a:srgbClr val="FF0000"/>
              </a:buClr>
              <a:buFontTx/>
              <a:buChar char="-"/>
              <a:defRPr/>
            </a:pPr>
            <a:endParaRPr lang="en-US" sz="2000" dirty="0">
              <a:solidFill>
                <a:srgbClr val="C00000"/>
              </a:solidFill>
              <a:latin typeface="Century Gothic" pitchFamily="34" charset="0"/>
            </a:endParaRPr>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31</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31</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3"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4" cstate="print"/>
          <a:srcRect/>
          <a:stretch>
            <a:fillRect/>
          </a:stretch>
        </p:blipFill>
        <p:spPr bwMode="auto">
          <a:xfrm>
            <a:off x="34925" y="69850"/>
            <a:ext cx="1081088" cy="982663"/>
          </a:xfrm>
          <a:prstGeom prst="rect">
            <a:avLst/>
          </a:prstGeom>
          <a:noFill/>
          <a:ln w="9525">
            <a:noFill/>
            <a:miter lim="800000"/>
            <a:headEnd/>
            <a:tailEnd/>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9174" y="2241680"/>
            <a:ext cx="3311285" cy="2483464"/>
          </a:xfrm>
          <a:prstGeom prst="rect">
            <a:avLst/>
          </a:prstGeom>
        </p:spPr>
      </p:pic>
      <p:sp>
        <p:nvSpPr>
          <p:cNvPr id="14" name="Inhaltsplatzhalter 2"/>
          <p:cNvSpPr txBox="1">
            <a:spLocks/>
          </p:cNvSpPr>
          <p:nvPr/>
        </p:nvSpPr>
        <p:spPr bwMode="auto">
          <a:xfrm>
            <a:off x="5305425" y="4725144"/>
            <a:ext cx="3515047" cy="131022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ct val="120000"/>
              </a:lnSpc>
              <a:spcAft>
                <a:spcPts val="0"/>
              </a:spcAft>
              <a:buClr>
                <a:srgbClr val="FF0000"/>
              </a:buClr>
              <a:buNone/>
              <a:defRPr/>
            </a:pPr>
            <a:r>
              <a:rPr lang="en-US" sz="1800" i="1" dirty="0">
                <a:solidFill>
                  <a:srgbClr val="0070C0"/>
                </a:solidFill>
                <a:latin typeface="Century Gothic" pitchFamily="34" charset="0"/>
              </a:rPr>
              <a:t>12 million </a:t>
            </a:r>
            <a:r>
              <a:rPr lang="en-US" sz="1800" i="1" dirty="0" smtClean="0">
                <a:solidFill>
                  <a:srgbClr val="0070C0"/>
                </a:solidFill>
                <a:latin typeface="Century Gothic" pitchFamily="34" charset="0"/>
              </a:rPr>
              <a:t>l/a ethanol plant at CSS sugar factory in Richard Toll, Senegal</a:t>
            </a:r>
          </a:p>
        </p:txBody>
      </p:sp>
    </p:spTree>
    <p:extLst>
      <p:ext uri="{BB962C8B-B14F-4D97-AF65-F5344CB8AC3E}">
        <p14:creationId xmlns:p14="http://schemas.microsoft.com/office/powerpoint/2010/main" val="4396453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Policy Implementation strategy </a:t>
            </a:r>
            <a:br>
              <a:rPr lang="en-GB" sz="2400" b="1" dirty="0">
                <a:solidFill>
                  <a:srgbClr val="0070C0"/>
                </a:solidFill>
                <a:latin typeface="Verdana" pitchFamily="34" charset="0"/>
                <a:ea typeface="Verdana" pitchFamily="34" charset="0"/>
                <a:cs typeface="Verdana" pitchFamily="34" charset="0"/>
              </a:rPr>
            </a:br>
            <a:r>
              <a:rPr lang="en-US" sz="1800" b="1" dirty="0">
                <a:solidFill>
                  <a:srgbClr val="0070C0"/>
                </a:solidFill>
                <a:latin typeface="Verdana" pitchFamily="34" charset="0"/>
                <a:ea typeface="Verdana" pitchFamily="34" charset="0"/>
                <a:cs typeface="Verdana" pitchFamily="34" charset="0"/>
              </a:rPr>
              <a:t>Key Areas for Bioenergy Policy</a:t>
            </a:r>
            <a:endParaRPr lang="pt-BR" sz="2400" b="1" dirty="0" smtClean="0">
              <a:solidFill>
                <a:srgbClr val="0070C0"/>
              </a:solidFill>
              <a:latin typeface="Verdana" pitchFamily="34" charset="0"/>
              <a:ea typeface="Verdana" pitchFamily="34" charset="0"/>
              <a:cs typeface="Verdana" pitchFamily="34" charset="0"/>
            </a:endParaRPr>
          </a:p>
        </p:txBody>
      </p:sp>
      <p:sp>
        <p:nvSpPr>
          <p:cNvPr id="3" name="Inhaltsplatzhalter 2"/>
          <p:cNvSpPr>
            <a:spLocks noGrp="1"/>
          </p:cNvSpPr>
          <p:nvPr>
            <p:ph idx="1"/>
          </p:nvPr>
        </p:nvSpPr>
        <p:spPr>
          <a:xfrm>
            <a:off x="457200" y="1600199"/>
            <a:ext cx="5050904" cy="5121275"/>
          </a:xfrm>
          <a:solidFill>
            <a:schemeClr val="accent3">
              <a:lumMod val="40000"/>
              <a:lumOff val="60000"/>
            </a:schemeClr>
          </a:solidFill>
        </p:spPr>
        <p:txBody>
          <a:bodyPr rtlCol="0">
            <a:normAutofit/>
          </a:bodyPr>
          <a:lstStyle/>
          <a:p>
            <a:pPr marL="0" indent="0" eaLnBrk="1" fontAlgn="auto" hangingPunct="1">
              <a:lnSpc>
                <a:spcPct val="120000"/>
              </a:lnSpc>
              <a:spcAft>
                <a:spcPts val="0"/>
              </a:spcAft>
              <a:buClr>
                <a:srgbClr val="FF0000"/>
              </a:buClr>
              <a:buNone/>
              <a:defRPr/>
            </a:pPr>
            <a:endParaRPr lang="en-US" sz="2000" b="1" dirty="0" smtClean="0">
              <a:solidFill>
                <a:srgbClr val="C00000"/>
              </a:solidFill>
              <a:latin typeface="Century Gothic" pitchFamily="34" charset="0"/>
            </a:endParaRPr>
          </a:p>
          <a:p>
            <a:pPr marL="0" indent="0" eaLnBrk="1" fontAlgn="auto" hangingPunct="1">
              <a:lnSpc>
                <a:spcPct val="120000"/>
              </a:lnSpc>
              <a:spcAft>
                <a:spcPts val="0"/>
              </a:spcAft>
              <a:buClr>
                <a:srgbClr val="FF0000"/>
              </a:buClr>
              <a:buNone/>
              <a:defRPr/>
            </a:pPr>
            <a:r>
              <a:rPr lang="en-US" sz="2000" b="1" dirty="0" smtClean="0">
                <a:solidFill>
                  <a:srgbClr val="0070C0"/>
                </a:solidFill>
                <a:latin typeface="Century Gothic" pitchFamily="34" charset="0"/>
              </a:rPr>
              <a:t>4. Vegetable oils and fats</a:t>
            </a:r>
          </a:p>
          <a:p>
            <a:pPr eaLnBrk="1" fontAlgn="auto" hangingPunct="1">
              <a:lnSpc>
                <a:spcPct val="120000"/>
              </a:lnSpc>
              <a:spcAft>
                <a:spcPts val="0"/>
              </a:spcAft>
              <a:buClr>
                <a:srgbClr val="FF0000"/>
              </a:buClr>
              <a:buFontTx/>
              <a:buChar char="-"/>
              <a:defRPr/>
            </a:pPr>
            <a:r>
              <a:rPr lang="en-US" sz="2000" b="1" i="1" dirty="0" smtClean="0">
                <a:solidFill>
                  <a:srgbClr val="0070C0"/>
                </a:solidFill>
                <a:latin typeface="Century Gothic" pitchFamily="34" charset="0"/>
              </a:rPr>
              <a:t>Pure Plant Oil: </a:t>
            </a:r>
            <a:r>
              <a:rPr lang="en-US" sz="2000" dirty="0" smtClean="0">
                <a:solidFill>
                  <a:srgbClr val="0070C0"/>
                </a:solidFill>
                <a:latin typeface="Century Gothic" pitchFamily="34" charset="0"/>
              </a:rPr>
              <a:t>for use in (adapted) diesel engines. PPO can be produced locally – attractive in remote areas. Issues are potential food market distortions and oil quality.</a:t>
            </a:r>
          </a:p>
          <a:p>
            <a:pPr eaLnBrk="1" fontAlgn="auto" hangingPunct="1">
              <a:lnSpc>
                <a:spcPct val="120000"/>
              </a:lnSpc>
              <a:spcAft>
                <a:spcPts val="0"/>
              </a:spcAft>
              <a:buClr>
                <a:srgbClr val="FF0000"/>
              </a:buClr>
              <a:buFontTx/>
              <a:buChar char="-"/>
              <a:defRPr/>
            </a:pPr>
            <a:r>
              <a:rPr lang="en-US" sz="2000" b="1" i="1" dirty="0" smtClean="0">
                <a:solidFill>
                  <a:srgbClr val="0070C0"/>
                </a:solidFill>
                <a:latin typeface="Century Gothic" pitchFamily="34" charset="0"/>
              </a:rPr>
              <a:t>Biodiesel:</a:t>
            </a:r>
            <a:r>
              <a:rPr lang="en-US" sz="2000" dirty="0">
                <a:solidFill>
                  <a:srgbClr val="0070C0"/>
                </a:solidFill>
                <a:latin typeface="Century Gothic" pitchFamily="34" charset="0"/>
              </a:rPr>
              <a:t> for use in diesel </a:t>
            </a:r>
            <a:r>
              <a:rPr lang="en-US" sz="2000" dirty="0" smtClean="0">
                <a:solidFill>
                  <a:srgbClr val="0070C0"/>
                </a:solidFill>
                <a:latin typeface="Century Gothic" pitchFamily="34" charset="0"/>
              </a:rPr>
              <a:t>engines, neat or blended. Produced through transesterification of oils or fats. Industrial process, cost-efficient at larger scales.</a:t>
            </a:r>
            <a:endParaRPr lang="pt-BR" dirty="0">
              <a:solidFill>
                <a:srgbClr val="0070C0"/>
              </a:solidFill>
            </a:endParaRPr>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32</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32</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3"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4" cstate="print"/>
          <a:srcRect/>
          <a:stretch>
            <a:fillRect/>
          </a:stretch>
        </p:blipFill>
        <p:spPr bwMode="auto">
          <a:xfrm>
            <a:off x="34925" y="69850"/>
            <a:ext cx="1081088" cy="982663"/>
          </a:xfrm>
          <a:prstGeom prst="rect">
            <a:avLst/>
          </a:prstGeom>
          <a:noFill/>
          <a:ln w="9525">
            <a:noFill/>
            <a:miter lim="800000"/>
            <a:headEnd/>
            <a:tailEnd/>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3920" y="2420888"/>
            <a:ext cx="3256551" cy="2376264"/>
          </a:xfrm>
          <a:prstGeom prst="rect">
            <a:avLst/>
          </a:prstGeom>
        </p:spPr>
      </p:pic>
      <p:sp>
        <p:nvSpPr>
          <p:cNvPr id="11" name="Inhaltsplatzhalter 2"/>
          <p:cNvSpPr txBox="1">
            <a:spLocks/>
          </p:cNvSpPr>
          <p:nvPr/>
        </p:nvSpPr>
        <p:spPr bwMode="auto">
          <a:xfrm>
            <a:off x="5492428" y="4797152"/>
            <a:ext cx="3472060" cy="108012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ct val="120000"/>
              </a:lnSpc>
              <a:spcAft>
                <a:spcPts val="0"/>
              </a:spcAft>
              <a:buClr>
                <a:srgbClr val="FF0000"/>
              </a:buClr>
              <a:buFont typeface="Arial" charset="0"/>
              <a:buNone/>
              <a:defRPr/>
            </a:pPr>
            <a:r>
              <a:rPr lang="en-US" sz="1800" i="1" dirty="0" smtClean="0">
                <a:solidFill>
                  <a:srgbClr val="0070C0"/>
                </a:solidFill>
                <a:latin typeface="Century Gothic" pitchFamily="34" charset="0"/>
              </a:rPr>
              <a:t>2000 l/d biodiesel plant of Mali </a:t>
            </a:r>
            <a:r>
              <a:rPr lang="en-US" sz="1800" i="1" dirty="0" err="1" smtClean="0">
                <a:solidFill>
                  <a:srgbClr val="0070C0"/>
                </a:solidFill>
                <a:latin typeface="Century Gothic" pitchFamily="34" charset="0"/>
              </a:rPr>
              <a:t>Biocarburant</a:t>
            </a:r>
            <a:r>
              <a:rPr lang="en-US" sz="1800" i="1" dirty="0" smtClean="0">
                <a:solidFill>
                  <a:srgbClr val="0070C0"/>
                </a:solidFill>
                <a:latin typeface="Century Gothic" pitchFamily="34" charset="0"/>
              </a:rPr>
              <a:t>, Mali </a:t>
            </a:r>
          </a:p>
        </p:txBody>
      </p:sp>
    </p:spTree>
    <p:extLst>
      <p:ext uri="{BB962C8B-B14F-4D97-AF65-F5344CB8AC3E}">
        <p14:creationId xmlns:p14="http://schemas.microsoft.com/office/powerpoint/2010/main" val="28245750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umsplatzhalter 3"/>
          <p:cNvSpPr>
            <a:spLocks noGrp="1"/>
          </p:cNvSpPr>
          <p:nvPr>
            <p:ph type="dt" sz="quarter" idx="10"/>
          </p:nvPr>
        </p:nvSpPr>
        <p:spPr/>
        <p:txBody>
          <a:bodyPr/>
          <a:lstStyle/>
          <a:p>
            <a:pPr>
              <a:defRPr/>
            </a:pPr>
            <a:fld id="{F5764BD3-F49B-4160-AA5D-9133F0701F3A}" type="datetime1">
              <a:rPr lang="en-US"/>
              <a:pPr>
                <a:defRPr/>
              </a:pPr>
              <a:t>9/28/15</a:t>
            </a:fld>
            <a:endParaRPr lang="pt-BR"/>
          </a:p>
        </p:txBody>
      </p:sp>
      <p:sp>
        <p:nvSpPr>
          <p:cNvPr id="12" name="Foliennummernplatzhalter 5"/>
          <p:cNvSpPr>
            <a:spLocks noGrp="1"/>
          </p:cNvSpPr>
          <p:nvPr>
            <p:ph type="sldNum" sz="quarter" idx="12"/>
          </p:nvPr>
        </p:nvSpPr>
        <p:spPr/>
        <p:txBody>
          <a:bodyPr/>
          <a:lstStyle/>
          <a:p>
            <a:pPr>
              <a:defRPr/>
            </a:pPr>
            <a:fld id="{AADE23F3-C996-48F9-8A05-8013869C63EE}" type="slidenum">
              <a:rPr lang="pt-BR"/>
              <a:pPr>
                <a:defRPr/>
              </a:pPr>
              <a:t>33</a:t>
            </a:fld>
            <a:endParaRPr lang="pt-BR"/>
          </a:p>
        </p:txBody>
      </p:sp>
      <p:sp>
        <p:nvSpPr>
          <p:cNvPr id="29700" name="Inhaltsplatzhalter 2"/>
          <p:cNvSpPr>
            <a:spLocks noGrp="1"/>
          </p:cNvSpPr>
          <p:nvPr>
            <p:ph idx="1"/>
          </p:nvPr>
        </p:nvSpPr>
        <p:spPr/>
        <p:txBody>
          <a:bodyPr/>
          <a:lstStyle/>
          <a:p>
            <a:pPr algn="ctr" eaLnBrk="1" hangingPunct="1">
              <a:buFont typeface="Arial" charset="0"/>
              <a:buNone/>
            </a:pPr>
            <a:r>
              <a:rPr lang="en-GB" b="1" dirty="0" smtClean="0">
                <a:latin typeface="Arial Narrow" pitchFamily="34" charset="0"/>
              </a:rPr>
              <a:t>Thank you! </a:t>
            </a:r>
            <a:r>
              <a:rPr lang="en-GB" b="1" dirty="0" err="1" smtClean="0">
                <a:latin typeface="Arial Narrow" pitchFamily="34" charset="0"/>
              </a:rPr>
              <a:t>Merci</a:t>
            </a:r>
            <a:r>
              <a:rPr lang="en-GB" b="1" dirty="0" smtClean="0">
                <a:latin typeface="Arial Narrow" pitchFamily="34" charset="0"/>
              </a:rPr>
              <a:t>! </a:t>
            </a:r>
            <a:r>
              <a:rPr lang="en-GB" b="1" dirty="0" err="1" smtClean="0">
                <a:latin typeface="Arial Narrow" pitchFamily="34" charset="0"/>
              </a:rPr>
              <a:t>Muito</a:t>
            </a:r>
            <a:r>
              <a:rPr lang="en-GB" b="1" dirty="0" smtClean="0">
                <a:latin typeface="Arial Narrow" pitchFamily="34" charset="0"/>
              </a:rPr>
              <a:t> obrigado!</a:t>
            </a:r>
            <a:br>
              <a:rPr lang="en-GB" b="1" dirty="0" smtClean="0">
                <a:latin typeface="Arial Narrow" pitchFamily="34" charset="0"/>
              </a:rPr>
            </a:br>
            <a:endParaRPr lang="en-GB" b="1" dirty="0" smtClean="0">
              <a:latin typeface="Arial Narrow" pitchFamily="34" charset="0"/>
            </a:endParaRPr>
          </a:p>
          <a:p>
            <a:pPr algn="ctr" eaLnBrk="1" hangingPunct="1">
              <a:buFont typeface="Arial" charset="0"/>
              <a:buNone/>
            </a:pPr>
            <a:endParaRPr lang="en-GB" dirty="0" smtClean="0">
              <a:latin typeface="Arial Narrow" pitchFamily="34" charset="0"/>
            </a:endParaRPr>
          </a:p>
          <a:p>
            <a:pPr algn="ctr" eaLnBrk="1" hangingPunct="1">
              <a:buFont typeface="Arial" charset="0"/>
              <a:buNone/>
            </a:pPr>
            <a:endParaRPr lang="en-GB" dirty="0" smtClean="0">
              <a:latin typeface="Arial Narrow" pitchFamily="34" charset="0"/>
            </a:endParaRPr>
          </a:p>
          <a:p>
            <a:pPr algn="ctr" eaLnBrk="1" hangingPunct="1">
              <a:buFont typeface="Arial" charset="0"/>
              <a:buNone/>
            </a:pPr>
            <a:endParaRPr lang="en-GB" sz="1400" b="1" dirty="0" smtClean="0">
              <a:latin typeface="Arial Narrow" pitchFamily="34" charset="0"/>
              <a:cs typeface="Tahoma" pitchFamily="34" charset="0"/>
            </a:endParaRPr>
          </a:p>
          <a:p>
            <a:pPr algn="ctr" eaLnBrk="1" hangingPunct="1">
              <a:buFont typeface="Arial" charset="0"/>
              <a:buNone/>
            </a:pPr>
            <a:endParaRPr lang="en-US" sz="1400" b="1" dirty="0" smtClean="0">
              <a:latin typeface="Arial Narrow" pitchFamily="34" charset="0"/>
              <a:cs typeface="Tahoma" pitchFamily="34" charset="0"/>
            </a:endParaRPr>
          </a:p>
          <a:p>
            <a:pPr algn="ctr" eaLnBrk="1" hangingPunct="1">
              <a:buFont typeface="Arial" charset="0"/>
              <a:buNone/>
            </a:pPr>
            <a:endParaRPr lang="en-US" sz="1400" b="1" dirty="0" smtClean="0">
              <a:latin typeface="Arial Narrow" pitchFamily="34" charset="0"/>
              <a:cs typeface="Tahoma" pitchFamily="34" charset="0"/>
            </a:endParaRPr>
          </a:p>
          <a:p>
            <a:pPr algn="ctr" eaLnBrk="1" hangingPunct="1">
              <a:buFont typeface="Arial" charset="0"/>
              <a:buNone/>
            </a:pPr>
            <a:r>
              <a:rPr lang="pt-BR" sz="1400" dirty="0" smtClean="0">
                <a:latin typeface="Arial Narrow" pitchFamily="34" charset="0"/>
                <a:cs typeface="Times New Roman" pitchFamily="18" charset="0"/>
              </a:rPr>
              <a:t>Achada Santo Antonio, 2nd Floor, Electra Building, </a:t>
            </a:r>
            <a:br>
              <a:rPr lang="pt-BR" sz="1400" dirty="0" smtClean="0">
                <a:latin typeface="Arial Narrow" pitchFamily="34" charset="0"/>
                <a:cs typeface="Times New Roman" pitchFamily="18" charset="0"/>
              </a:rPr>
            </a:br>
            <a:r>
              <a:rPr lang="pt-BR" sz="1400" dirty="0" smtClean="0">
                <a:latin typeface="Arial Narrow" pitchFamily="34" charset="0"/>
                <a:cs typeface="Times New Roman" pitchFamily="18" charset="0"/>
              </a:rPr>
              <a:t>C.P. 288, Praia – Cape Verde</a:t>
            </a:r>
            <a:r>
              <a:rPr lang="en-US" sz="1400" dirty="0" smtClean="0">
                <a:latin typeface="Arial Narrow" pitchFamily="34" charset="0"/>
                <a:cs typeface="Times New Roman" pitchFamily="18" charset="0"/>
              </a:rPr>
              <a:t/>
            </a:r>
            <a:br>
              <a:rPr lang="en-US" sz="1400" dirty="0" smtClean="0">
                <a:latin typeface="Arial Narrow" pitchFamily="34" charset="0"/>
                <a:cs typeface="Times New Roman" pitchFamily="18" charset="0"/>
              </a:rPr>
            </a:br>
            <a:r>
              <a:rPr lang="en-US" sz="1400" dirty="0" smtClean="0">
                <a:latin typeface="Arial Narrow" pitchFamily="34" charset="0"/>
                <a:cs typeface="Times New Roman" pitchFamily="18" charset="0"/>
              </a:rPr>
              <a:t>Tel: +2382624608, +2389225454</a:t>
            </a:r>
            <a:br>
              <a:rPr lang="en-US" sz="1400" dirty="0" smtClean="0">
                <a:latin typeface="Arial Narrow" pitchFamily="34" charset="0"/>
                <a:cs typeface="Times New Roman" pitchFamily="18" charset="0"/>
              </a:rPr>
            </a:br>
            <a:r>
              <a:rPr lang="en-US" sz="1400" dirty="0" smtClean="0">
                <a:latin typeface="Arial Narrow" pitchFamily="34" charset="0"/>
                <a:cs typeface="Times New Roman" pitchFamily="18" charset="0"/>
              </a:rPr>
              <a:t> </a:t>
            </a:r>
            <a:r>
              <a:rPr lang="en-US" sz="1400" dirty="0" err="1" smtClean="0">
                <a:latin typeface="Arial Narrow" pitchFamily="34" charset="0"/>
                <a:cs typeface="Times New Roman" pitchFamily="18" charset="0"/>
              </a:rPr>
              <a:t>skype</a:t>
            </a:r>
            <a:r>
              <a:rPr lang="en-US" sz="1400" dirty="0" smtClean="0">
                <a:latin typeface="Arial Narrow" pitchFamily="34" charset="0"/>
                <a:cs typeface="Times New Roman" pitchFamily="18" charset="0"/>
              </a:rPr>
              <a:t>: info-</a:t>
            </a:r>
            <a:r>
              <a:rPr lang="en-US" sz="1400" dirty="0" err="1" smtClean="0">
                <a:latin typeface="Arial Narrow" pitchFamily="34" charset="0"/>
                <a:cs typeface="Times New Roman" pitchFamily="18" charset="0"/>
              </a:rPr>
              <a:t>ecreee</a:t>
            </a:r>
            <a:r>
              <a:rPr lang="en-GB" sz="1400" dirty="0" smtClean="0">
                <a:latin typeface="Arial Narrow" pitchFamily="34" charset="0"/>
              </a:rPr>
              <a:t> </a:t>
            </a:r>
            <a:br>
              <a:rPr lang="en-GB" sz="1400" dirty="0" smtClean="0">
                <a:latin typeface="Arial Narrow" pitchFamily="34" charset="0"/>
              </a:rPr>
            </a:br>
            <a:r>
              <a:rPr lang="en-US" sz="1400" dirty="0" smtClean="0">
                <a:latin typeface="Arial Narrow" pitchFamily="34" charset="0"/>
                <a:cs typeface="Tahoma" pitchFamily="34" charset="0"/>
                <a:hlinkClick r:id="rId3"/>
              </a:rPr>
              <a:t>info@ecreee.org</a:t>
            </a:r>
            <a:endParaRPr lang="pt-BR" sz="1400" dirty="0" smtClean="0"/>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176ED3D-C6BD-4519-B4BB-4E88C3C33BDA}" type="slidenum">
              <a:rPr lang="pt-BR" sz="1200">
                <a:solidFill>
                  <a:schemeClr val="tx1">
                    <a:tint val="75000"/>
                  </a:schemeClr>
                </a:solidFill>
                <a:latin typeface="+mn-lt"/>
                <a:cs typeface="+mn-cs"/>
              </a:rPr>
              <a:pPr algn="r" fontAlgn="auto">
                <a:spcBef>
                  <a:spcPts val="0"/>
                </a:spcBef>
                <a:spcAft>
                  <a:spcPts val="0"/>
                </a:spcAft>
                <a:defRPr/>
              </a:pPr>
              <a:t>33</a:t>
            </a:fld>
            <a:endParaRPr lang="pt-BR" sz="1200">
              <a:solidFill>
                <a:schemeClr val="tx1">
                  <a:tint val="75000"/>
                </a:schemeClr>
              </a:solidFill>
              <a:latin typeface="+mn-lt"/>
              <a:cs typeface="+mn-cs"/>
            </a:endParaRPr>
          </a:p>
        </p:txBody>
      </p:sp>
      <p:sp>
        <p:nvSpPr>
          <p:cNvPr id="14" name="Datumsplatzhalter 1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B9044B63-0C6C-4386-9851-7C978D55AF31}" type="datetime1">
              <a:rPr lang="en-US" sz="1200">
                <a:solidFill>
                  <a:schemeClr val="tx1">
                    <a:tint val="75000"/>
                  </a:schemeClr>
                </a:solidFill>
                <a:latin typeface="+mn-lt"/>
                <a:cs typeface="+mn-cs"/>
              </a:rPr>
              <a:pPr fontAlgn="auto">
                <a:spcBef>
                  <a:spcPts val="0"/>
                </a:spcBef>
                <a:spcAft>
                  <a:spcPts val="0"/>
                </a:spcAft>
                <a:defRPr/>
              </a:pPr>
              <a:t>9/28/15</a:t>
            </a:fld>
            <a:endParaRPr lang="pt-BR" sz="1200">
              <a:solidFill>
                <a:schemeClr val="tx1">
                  <a:tint val="75000"/>
                </a:schemeClr>
              </a:solidFill>
              <a:latin typeface="+mn-lt"/>
              <a:cs typeface="+mn-cs"/>
            </a:endParaRPr>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29704"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29705" name="Grafik 19" descr="ECREEE Sign Kopie.jpg"/>
          <p:cNvPicPr>
            <a:picLocks noChangeAspect="1"/>
          </p:cNvPicPr>
          <p:nvPr/>
        </p:nvPicPr>
        <p:blipFill>
          <a:blip r:embed="rId4" cstate="print"/>
          <a:srcRect/>
          <a:stretch>
            <a:fillRect/>
          </a:stretch>
        </p:blipFill>
        <p:spPr bwMode="auto">
          <a:xfrm>
            <a:off x="2333625" y="2500313"/>
            <a:ext cx="4381500" cy="1878012"/>
          </a:xfrm>
          <a:prstGeom prst="rect">
            <a:avLst/>
          </a:prstGeom>
          <a:noFill/>
          <a:ln w="9525">
            <a:noFill/>
            <a:miter lim="800000"/>
            <a:headEnd/>
            <a:tailEnd/>
          </a:ln>
        </p:spPr>
      </p:pic>
      <p:grpSp>
        <p:nvGrpSpPr>
          <p:cNvPr id="2" name="Gruppieren 16"/>
          <p:cNvGrpSpPr>
            <a:grpSpLocks/>
          </p:cNvGrpSpPr>
          <p:nvPr/>
        </p:nvGrpSpPr>
        <p:grpSpPr bwMode="auto">
          <a:xfrm>
            <a:off x="152400" y="228600"/>
            <a:ext cx="2357438" cy="928688"/>
            <a:chOff x="1214414" y="2357430"/>
            <a:chExt cx="5143536" cy="1979674"/>
          </a:xfrm>
        </p:grpSpPr>
        <p:pic>
          <p:nvPicPr>
            <p:cNvPr id="29710" name="Picture 2" descr="C:\Users\Lugi\Pictures\West Africa.jpg"/>
            <p:cNvPicPr>
              <a:picLocks noChangeAspect="1" noChangeArrowheads="1"/>
            </p:cNvPicPr>
            <p:nvPr/>
          </p:nvPicPr>
          <p:blipFill>
            <a:blip r:embed="rId5" cstate="print"/>
            <a:srcRect/>
            <a:stretch>
              <a:fillRect/>
            </a:stretch>
          </p:blipFill>
          <p:spPr bwMode="auto">
            <a:xfrm>
              <a:off x="1214414" y="2357430"/>
              <a:ext cx="3571868" cy="1979674"/>
            </a:xfrm>
            <a:prstGeom prst="rect">
              <a:avLst/>
            </a:prstGeom>
            <a:noFill/>
            <a:ln w="9525">
              <a:noFill/>
              <a:miter lim="800000"/>
              <a:headEnd/>
              <a:tailEnd/>
            </a:ln>
          </p:spPr>
        </p:pic>
        <p:pic>
          <p:nvPicPr>
            <p:cNvPr id="29711" name="Grafik 16" descr="01 Logo with www adress final.jpg"/>
            <p:cNvPicPr>
              <a:picLocks noChangeAspect="1"/>
            </p:cNvPicPr>
            <p:nvPr/>
          </p:nvPicPr>
          <p:blipFill>
            <a:blip r:embed="rId6" cstate="print"/>
            <a:srcRect t="17706" r="83333" b="25632"/>
            <a:stretch>
              <a:fillRect/>
            </a:stretch>
          </p:blipFill>
          <p:spPr bwMode="auto">
            <a:xfrm>
              <a:off x="4714876" y="2643182"/>
              <a:ext cx="1643074" cy="1460510"/>
            </a:xfrm>
            <a:prstGeom prst="rect">
              <a:avLst/>
            </a:prstGeom>
            <a:noFill/>
            <a:ln w="9525">
              <a:noFill/>
              <a:miter lim="800000"/>
              <a:headEnd/>
              <a:tailEnd/>
            </a:ln>
          </p:spPr>
        </p:pic>
      </p:grpSp>
      <p:pic>
        <p:nvPicPr>
          <p:cNvPr id="29707" name="Picture 2" descr="Windkraftpuzzle"/>
          <p:cNvPicPr>
            <a:picLocks noChangeAspect="1" noChangeArrowheads="1"/>
          </p:cNvPicPr>
          <p:nvPr/>
        </p:nvPicPr>
        <p:blipFill>
          <a:blip r:embed="rId7" cstate="print"/>
          <a:srcRect/>
          <a:stretch>
            <a:fillRect/>
          </a:stretch>
        </p:blipFill>
        <p:spPr bwMode="auto">
          <a:xfrm>
            <a:off x="1357313" y="5072063"/>
            <a:ext cx="1335087" cy="1143000"/>
          </a:xfrm>
          <a:prstGeom prst="rect">
            <a:avLst/>
          </a:prstGeom>
          <a:noFill/>
          <a:ln w="9525">
            <a:noFill/>
            <a:miter lim="800000"/>
            <a:headEnd/>
            <a:tailEnd/>
          </a:ln>
        </p:spPr>
      </p:pic>
      <p:pic>
        <p:nvPicPr>
          <p:cNvPr id="29708" name="Picture 4" descr="Wasserkraftpuzzle"/>
          <p:cNvPicPr>
            <a:picLocks noChangeAspect="1" noChangeArrowheads="1"/>
          </p:cNvPicPr>
          <p:nvPr/>
        </p:nvPicPr>
        <p:blipFill>
          <a:blip r:embed="rId8" cstate="print"/>
          <a:srcRect/>
          <a:stretch>
            <a:fillRect/>
          </a:stretch>
        </p:blipFill>
        <p:spPr bwMode="auto">
          <a:xfrm>
            <a:off x="7429500" y="3687763"/>
            <a:ext cx="1143000" cy="952500"/>
          </a:xfrm>
          <a:prstGeom prst="rect">
            <a:avLst/>
          </a:prstGeom>
          <a:noFill/>
          <a:ln w="9525">
            <a:noFill/>
            <a:miter lim="800000"/>
            <a:headEnd/>
            <a:tailEnd/>
          </a:ln>
        </p:spPr>
      </p:pic>
      <p:pic>
        <p:nvPicPr>
          <p:cNvPr id="29709" name="Picture 3" descr="Solarpuzzle"/>
          <p:cNvPicPr>
            <a:picLocks noChangeAspect="1" noChangeArrowheads="1"/>
          </p:cNvPicPr>
          <p:nvPr/>
        </p:nvPicPr>
        <p:blipFill>
          <a:blip r:embed="rId9" cstate="print"/>
          <a:srcRect/>
          <a:stretch>
            <a:fillRect/>
          </a:stretch>
        </p:blipFill>
        <p:spPr bwMode="auto">
          <a:xfrm>
            <a:off x="428625" y="2478088"/>
            <a:ext cx="1143000" cy="1195387"/>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000" b="1" dirty="0">
                <a:solidFill>
                  <a:srgbClr val="0070C0"/>
                </a:solidFill>
                <a:latin typeface="Verdana" pitchFamily="34" charset="0"/>
                <a:ea typeface="Verdana" pitchFamily="34" charset="0"/>
                <a:cs typeface="Verdana" pitchFamily="34" charset="0"/>
              </a:rPr>
              <a:t>Rationale, vision and objectives</a:t>
            </a:r>
            <a:endParaRPr lang="pt-BR" sz="2000" b="1" dirty="0">
              <a:solidFill>
                <a:srgbClr val="0070C0"/>
              </a:solidFill>
              <a:latin typeface="Verdana" pitchFamily="34" charset="0"/>
              <a:ea typeface="Verdana" pitchFamily="34" charset="0"/>
              <a:cs typeface="Verdana" pitchFamily="34" charset="0"/>
            </a:endParaRPr>
          </a:p>
        </p:txBody>
      </p:sp>
      <p:sp>
        <p:nvSpPr>
          <p:cNvPr id="3" name="Inhaltsplatzhalter 2"/>
          <p:cNvSpPr>
            <a:spLocks noGrp="1"/>
          </p:cNvSpPr>
          <p:nvPr>
            <p:ph idx="1"/>
          </p:nvPr>
        </p:nvSpPr>
        <p:spPr>
          <a:xfrm>
            <a:off x="457200" y="1600200"/>
            <a:ext cx="8229600" cy="4756150"/>
          </a:xfrm>
          <a:solidFill>
            <a:schemeClr val="accent3">
              <a:lumMod val="40000"/>
              <a:lumOff val="60000"/>
            </a:schemeClr>
          </a:solidFill>
        </p:spPr>
        <p:txBody>
          <a:bodyPr rtlCol="0">
            <a:normAutofit/>
          </a:bodyPr>
          <a:lstStyle/>
          <a:p>
            <a:pPr marL="0" indent="0" eaLnBrk="1" fontAlgn="auto" hangingPunct="1">
              <a:lnSpc>
                <a:spcPct val="120000"/>
              </a:lnSpc>
              <a:spcAft>
                <a:spcPts val="0"/>
              </a:spcAft>
              <a:buClr>
                <a:srgbClr val="FF0000"/>
              </a:buClr>
              <a:buNone/>
              <a:defRPr/>
            </a:pPr>
            <a:endParaRPr lang="en-US" sz="2000" b="1" dirty="0" smtClean="0">
              <a:solidFill>
                <a:srgbClr val="C00000"/>
              </a:solidFill>
              <a:latin typeface="Century Gothic" pitchFamily="34" charset="0"/>
            </a:endParaRPr>
          </a:p>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pPr marL="457200" indent="-457200" eaLnBrk="1" fontAlgn="auto" hangingPunct="1">
              <a:lnSpc>
                <a:spcPct val="120000"/>
              </a:lnSpc>
              <a:spcAft>
                <a:spcPts val="0"/>
              </a:spcAft>
              <a:buClr>
                <a:srgbClr val="FF0000"/>
              </a:buClr>
              <a:buFont typeface="+mj-lt"/>
              <a:buAutoNum type="arabicPeriod"/>
              <a:defRPr/>
            </a:pPr>
            <a:endParaRPr lang="en-US" sz="2400" b="1" dirty="0" smtClean="0">
              <a:solidFill>
                <a:srgbClr val="C00000"/>
              </a:solidFill>
              <a:latin typeface="Century Gothic" pitchFamily="34" charset="0"/>
            </a:endParaRPr>
          </a:p>
          <a:p>
            <a:endParaRPr lang="en-US" sz="3400" dirty="0" smtClean="0">
              <a:latin typeface="Century Gothic" pitchFamily="34" charset="0"/>
            </a:endParaRPr>
          </a:p>
          <a:p>
            <a:pPr marL="284163" indent="-284163" eaLnBrk="1" fontAlgn="auto" hangingPunct="1">
              <a:lnSpc>
                <a:spcPct val="120000"/>
              </a:lnSpc>
              <a:spcAft>
                <a:spcPts val="0"/>
              </a:spcAft>
              <a:buClr>
                <a:srgbClr val="FF0000"/>
              </a:buClr>
              <a:buFont typeface="Arial" pitchFamily="34" charset="0"/>
              <a:buChar char="•"/>
              <a:defRPr/>
            </a:pPr>
            <a:endParaRPr lang="en-US" sz="6400" dirty="0" smtClean="0">
              <a:latin typeface="Century Gothic" pitchFamily="34" charset="0"/>
            </a:endParaRPr>
          </a:p>
          <a:p>
            <a:pPr marL="284163" indent="-284163" eaLnBrk="1" fontAlgn="auto" hangingPunct="1">
              <a:lnSpc>
                <a:spcPct val="80000"/>
              </a:lnSpc>
              <a:spcAft>
                <a:spcPts val="0"/>
              </a:spcAft>
              <a:buClr>
                <a:srgbClr val="FF0000"/>
              </a:buClr>
              <a:buFont typeface="Arial" pitchFamily="34" charset="0"/>
              <a:buNone/>
              <a:defRPr/>
            </a:pPr>
            <a:endParaRPr lang="en-US" sz="3700" dirty="0" smtClean="0">
              <a:latin typeface="Century Gothic" pitchFamily="34" charset="0"/>
            </a:endParaRPr>
          </a:p>
          <a:p>
            <a:pPr eaLnBrk="1" fontAlgn="auto" hangingPunct="1">
              <a:spcAft>
                <a:spcPts val="0"/>
              </a:spcAft>
              <a:buFont typeface="Arial" pitchFamily="34" charset="0"/>
              <a:buNone/>
              <a:defRPr/>
            </a:pPr>
            <a:endParaRPr lang="pt-BR" dirty="0"/>
          </a:p>
        </p:txBody>
      </p:sp>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4</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4</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3"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4" cstate="print"/>
          <a:srcRect/>
          <a:stretch>
            <a:fillRect/>
          </a:stretch>
        </p:blipFill>
        <p:spPr bwMode="auto">
          <a:xfrm>
            <a:off x="34925" y="69850"/>
            <a:ext cx="1081088" cy="982663"/>
          </a:xfrm>
          <a:prstGeom prst="rect">
            <a:avLst/>
          </a:prstGeom>
          <a:noFill/>
          <a:ln w="9525">
            <a:noFill/>
            <a:miter lim="800000"/>
            <a:headEnd/>
            <a:tailEnd/>
          </a:ln>
        </p:spPr>
      </p:pic>
      <p:pic>
        <p:nvPicPr>
          <p:cNvPr id="10" name="Picture 9"/>
          <p:cNvPicPr/>
          <p:nvPr/>
        </p:nvPicPr>
        <p:blipFill>
          <a:blip r:embed="rId5"/>
          <a:srcRect/>
          <a:stretch>
            <a:fillRect/>
          </a:stretch>
        </p:blipFill>
        <p:spPr bwMode="auto">
          <a:xfrm>
            <a:off x="1116014" y="2162174"/>
            <a:ext cx="7056386" cy="3931122"/>
          </a:xfrm>
          <a:prstGeom prst="rect">
            <a:avLst/>
          </a:prstGeom>
          <a:noFill/>
          <a:ln w="9525">
            <a:noFill/>
            <a:miter lim="800000"/>
            <a:headEnd/>
            <a:tailEnd/>
          </a:ln>
        </p:spPr>
      </p:pic>
    </p:spTree>
    <p:extLst>
      <p:ext uri="{BB962C8B-B14F-4D97-AF65-F5344CB8AC3E}">
        <p14:creationId xmlns:p14="http://schemas.microsoft.com/office/powerpoint/2010/main" val="7665454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Rationale, vision and objectives</a:t>
            </a:r>
            <a:endParaRPr lang="pt-BR" sz="2400" b="1" dirty="0" smtClean="0">
              <a:solidFill>
                <a:srgbClr val="0070C0"/>
              </a:solidFill>
              <a:latin typeface="Verdana" pitchFamily="34" charset="0"/>
              <a:ea typeface="Verdana" pitchFamily="34" charset="0"/>
              <a:cs typeface="Verdana"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9983363"/>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5</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5</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24304012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Rationale, vision and objectives</a:t>
            </a:r>
            <a:endParaRPr lang="pt-BR" sz="2400" b="1" dirty="0" smtClean="0">
              <a:solidFill>
                <a:srgbClr val="0070C0"/>
              </a:solidFill>
              <a:latin typeface="Verdana" pitchFamily="34" charset="0"/>
              <a:ea typeface="Verdana" pitchFamily="34" charset="0"/>
              <a:cs typeface="Verdana"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39097935"/>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dirty="0">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6</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6</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16125180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Rationale, vision and objectives</a:t>
            </a:r>
            <a:endParaRPr lang="pt-BR" sz="2400" b="1" dirty="0" smtClean="0">
              <a:solidFill>
                <a:srgbClr val="0070C0"/>
              </a:solidFill>
              <a:latin typeface="Verdana" pitchFamily="34" charset="0"/>
              <a:ea typeface="Verdana" pitchFamily="34" charset="0"/>
              <a:cs typeface="Verdana"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48152072"/>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dirty="0">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7</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7</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31596613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a:xfrm>
            <a:off x="457200" y="274638"/>
            <a:ext cx="8229600" cy="1354162"/>
          </a:xfrm>
        </p:spPr>
        <p:style>
          <a:lnRef idx="2">
            <a:schemeClr val="accent1"/>
          </a:lnRef>
          <a:fillRef idx="1">
            <a:schemeClr val="lt1"/>
          </a:fillRef>
          <a:effectRef idx="0">
            <a:schemeClr val="accent1"/>
          </a:effectRef>
          <a:fontRef idx="minor">
            <a:schemeClr val="dk1"/>
          </a:fontRef>
        </p:style>
        <p:txBody>
          <a:bodyPr/>
          <a:lstStyle/>
          <a:p>
            <a:pPr marL="623888" algn="l" eaLnBrk="1" hangingPunct="1"/>
            <a:r>
              <a:rPr lang="en-GB" sz="2400" b="1" dirty="0">
                <a:solidFill>
                  <a:srgbClr val="0070C0"/>
                </a:solidFill>
                <a:latin typeface="Verdana" pitchFamily="34" charset="0"/>
                <a:ea typeface="Verdana" pitchFamily="34" charset="0"/>
                <a:cs typeface="Verdana" pitchFamily="34" charset="0"/>
              </a:rPr>
              <a:t>Rationale, vision and objectives</a:t>
            </a:r>
            <a:endParaRPr lang="pt-BR" sz="2400" b="1" dirty="0" smtClean="0">
              <a:solidFill>
                <a:srgbClr val="0070C0"/>
              </a:solidFill>
              <a:latin typeface="Verdana" pitchFamily="34" charset="0"/>
              <a:ea typeface="Verdana" pitchFamily="34" charset="0"/>
              <a:cs typeface="Verdana"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81152468"/>
              </p:ext>
            </p:extLst>
          </p:nvPr>
        </p:nvGraphicFramePr>
        <p:xfrm>
          <a:off x="457200" y="1600200"/>
          <a:ext cx="8229600" cy="4756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rtlCol="0"/>
          <a:lstStyle/>
          <a:p>
            <a:pPr fontAlgn="auto">
              <a:spcBef>
                <a:spcPts val="0"/>
              </a:spcBef>
              <a:spcAft>
                <a:spcPts val="0"/>
              </a:spcAft>
              <a:defRPr/>
            </a:pPr>
            <a:r>
              <a:rPr lang="en-US">
                <a:solidFill>
                  <a:schemeClr val="tx1">
                    <a:tint val="75000"/>
                  </a:schemeClr>
                </a:solidFill>
                <a:latin typeface="+mn-lt"/>
                <a:cs typeface="+mn-cs"/>
              </a:rPr>
              <a:t>www.ecreee.org</a:t>
            </a:r>
            <a:endParaRPr lang="pt-BR" dirty="0">
              <a:solidFill>
                <a:schemeClr val="tx1">
                  <a:tint val="75000"/>
                </a:schemeClr>
              </a:solidFill>
              <a:latin typeface="+mn-lt"/>
              <a:cs typeface="+mn-cs"/>
            </a:endParaRPr>
          </a:p>
        </p:txBody>
      </p:sp>
      <p:sp>
        <p:nvSpPr>
          <p:cNvPr id="12" name="Foliennummernplatzhalter 5"/>
          <p:cNvSpPr>
            <a:spLocks noGrp="1"/>
          </p:cNvSpPr>
          <p:nvPr>
            <p:ph type="sldNum" sz="quarter" idx="12"/>
          </p:nvPr>
        </p:nvSpPr>
        <p:spPr/>
        <p:txBody>
          <a:bodyPr/>
          <a:lstStyle/>
          <a:p>
            <a:pPr>
              <a:defRPr/>
            </a:pPr>
            <a:fld id="{5F774092-3028-4F3E-A115-07A7934F998B}" type="slidenum">
              <a:rPr lang="pt-BR"/>
              <a:pPr>
                <a:defRPr/>
              </a:pPr>
              <a:t>8</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8</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11956716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el 1"/>
          <p:cNvSpPr>
            <a:spLocks noGrp="1"/>
          </p:cNvSpPr>
          <p:nvPr>
            <p:ph type="title"/>
          </p:nvPr>
        </p:nvSpPr>
        <p:spPr/>
        <p:txBody>
          <a:bodyPr/>
          <a:lstStyle/>
          <a:p>
            <a:r>
              <a:rPr lang="en-GB" smtClean="0"/>
              <a:t>Rationale, vision and objectives</a:t>
            </a:r>
            <a:endParaRPr lang="pt-BR" dirty="0" smtClean="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76667146"/>
              </p:ext>
            </p:extLst>
          </p:nvPr>
        </p:nvGraphicFramePr>
        <p:xfrm>
          <a:off x="457200" y="1554164"/>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ußzeilenplatzhalter 14"/>
          <p:cNvSpPr>
            <a:spLocks noGrp="1"/>
          </p:cNvSpPr>
          <p:nvPr>
            <p:ph type="ftr" sz="quarter" idx="11"/>
          </p:nvPr>
        </p:nvSpPr>
        <p:spPr/>
        <p:txBody>
          <a:bodyPr/>
          <a:lstStyle/>
          <a:p>
            <a:r>
              <a:rPr lang="en-US" smtClean="0"/>
              <a:t>www.ecreee.org</a:t>
            </a:r>
            <a:endParaRPr lang="pt-BR" dirty="0"/>
          </a:p>
        </p:txBody>
      </p:sp>
      <p:sp>
        <p:nvSpPr>
          <p:cNvPr id="12" name="Foliennummernplatzhalter 5"/>
          <p:cNvSpPr>
            <a:spLocks noGrp="1"/>
          </p:cNvSpPr>
          <p:nvPr>
            <p:ph type="sldNum" sz="quarter" idx="12"/>
          </p:nvPr>
        </p:nvSpPr>
        <p:spPr/>
        <p:txBody>
          <a:bodyPr/>
          <a:lstStyle/>
          <a:p>
            <a:fld id="{5F774092-3028-4F3E-A115-07A7934F998B}" type="slidenum">
              <a:rPr lang="pt-BR" smtClean="0"/>
              <a:pPr/>
              <a:t>9</a:t>
            </a:fld>
            <a:endParaRPr lang="pt-BR"/>
          </a:p>
        </p:txBody>
      </p:sp>
      <p:sp>
        <p:nvSpPr>
          <p:cNvPr id="13" name="Foliennummernplatzhalter 1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E66FF57-4E1E-4EDA-BD2F-1D9AA4D16E12}" type="slidenum">
              <a:rPr lang="pt-BR" sz="1200">
                <a:solidFill>
                  <a:schemeClr val="tx1">
                    <a:tint val="75000"/>
                  </a:schemeClr>
                </a:solidFill>
                <a:latin typeface="+mn-lt"/>
                <a:cs typeface="+mn-cs"/>
              </a:rPr>
              <a:pPr algn="r" fontAlgn="auto">
                <a:spcBef>
                  <a:spcPts val="0"/>
                </a:spcBef>
                <a:spcAft>
                  <a:spcPts val="0"/>
                </a:spcAft>
                <a:defRPr/>
              </a:pPr>
              <a:t>9</a:t>
            </a:fld>
            <a:endParaRPr lang="pt-BR" sz="1200">
              <a:solidFill>
                <a:schemeClr val="tx1">
                  <a:tint val="75000"/>
                </a:schemeClr>
              </a:solidFill>
              <a:latin typeface="+mn-lt"/>
              <a:cs typeface="+mn-cs"/>
            </a:endParaRPr>
          </a:p>
        </p:txBody>
      </p:sp>
      <p:sp>
        <p:nvSpPr>
          <p:cNvPr id="5127" name="Textfeld 15"/>
          <p:cNvSpPr txBox="1">
            <a:spLocks noChangeArrowheads="1"/>
          </p:cNvSpPr>
          <p:nvPr/>
        </p:nvSpPr>
        <p:spPr bwMode="auto">
          <a:xfrm>
            <a:off x="4143375" y="6858000"/>
            <a:ext cx="184150" cy="369888"/>
          </a:xfrm>
          <a:prstGeom prst="rect">
            <a:avLst/>
          </a:prstGeom>
          <a:noFill/>
          <a:ln w="9525">
            <a:noFill/>
            <a:miter lim="800000"/>
            <a:headEnd/>
            <a:tailEnd/>
          </a:ln>
        </p:spPr>
        <p:txBody>
          <a:bodyPr wrap="none">
            <a:spAutoFit/>
          </a:bodyPr>
          <a:lstStyle/>
          <a:p>
            <a:endParaRPr lang="en-GB">
              <a:latin typeface="Calibri" pitchFamily="34" charset="0"/>
            </a:endParaRPr>
          </a:p>
        </p:txBody>
      </p:sp>
      <p:pic>
        <p:nvPicPr>
          <p:cNvPr id="5128" name="Imagem 13" descr="PAINEL2.jpg"/>
          <p:cNvPicPr>
            <a:picLocks noChangeAspect="1"/>
          </p:cNvPicPr>
          <p:nvPr/>
        </p:nvPicPr>
        <p:blipFill>
          <a:blip r:embed="rId8" cstate="print"/>
          <a:srcRect/>
          <a:stretch>
            <a:fillRect/>
          </a:stretch>
        </p:blipFill>
        <p:spPr bwMode="auto">
          <a:xfrm>
            <a:off x="7164388" y="0"/>
            <a:ext cx="1979612" cy="1052513"/>
          </a:xfrm>
          <a:prstGeom prst="rect">
            <a:avLst/>
          </a:prstGeom>
          <a:noFill/>
          <a:ln w="9525">
            <a:noFill/>
            <a:miter lim="800000"/>
            <a:headEnd/>
            <a:tailEnd/>
          </a:ln>
        </p:spPr>
      </p:pic>
      <p:pic>
        <p:nvPicPr>
          <p:cNvPr id="5129" name="Grafik 18" descr="01 Logo with www adress final.jpg"/>
          <p:cNvPicPr>
            <a:picLocks noChangeAspect="1"/>
          </p:cNvPicPr>
          <p:nvPr/>
        </p:nvPicPr>
        <p:blipFill>
          <a:blip r:embed="rId9" cstate="print"/>
          <a:srcRect/>
          <a:stretch>
            <a:fillRect/>
          </a:stretch>
        </p:blipFill>
        <p:spPr bwMode="auto">
          <a:xfrm>
            <a:off x="34925" y="69850"/>
            <a:ext cx="1081088" cy="982663"/>
          </a:xfrm>
          <a:prstGeom prst="rect">
            <a:avLst/>
          </a:prstGeom>
          <a:noFill/>
          <a:ln w="9525">
            <a:noFill/>
            <a:miter lim="800000"/>
            <a:headEnd/>
            <a:tailEnd/>
          </a:ln>
        </p:spPr>
      </p:pic>
    </p:spTree>
    <p:extLst>
      <p:ext uri="{BB962C8B-B14F-4D97-AF65-F5344CB8AC3E}">
        <p14:creationId xmlns:p14="http://schemas.microsoft.com/office/powerpoint/2010/main" val="17614935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1933326</TotalTime>
  <Words>2876</Words>
  <Application>Microsoft Macintosh PowerPoint</Application>
  <PresentationFormat>On-screen Show (4:3)</PresentationFormat>
  <Paragraphs>414</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Larissa-Design</vt:lpstr>
      <vt:lpstr>         ECOWAS Bioenergy Policy and implementation plan   Prepared With the financial and technical support of UNDP, Regional Energy Project for Poverty Reduction           </vt:lpstr>
      <vt:lpstr>Content</vt:lpstr>
      <vt:lpstr>Rationale, vision and objectives</vt:lpstr>
      <vt:lpstr>Rationale, vision and objectives</vt:lpstr>
      <vt:lpstr>Rationale, vision and objectives</vt:lpstr>
      <vt:lpstr>Rationale, vision and objectives</vt:lpstr>
      <vt:lpstr>Rationale, vision and objectives</vt:lpstr>
      <vt:lpstr>Rationale, vision and objectives</vt:lpstr>
      <vt:lpstr>Rationale, vision and objectives</vt:lpstr>
      <vt:lpstr>Rationale, vision and objectives Bioenergy target by 2030</vt:lpstr>
      <vt:lpstr>Rationale, vision and objectives: Bioenergy targets by 2020</vt:lpstr>
      <vt:lpstr>Rationale, vision and objectives: Bioenergy target by 2030</vt:lpstr>
      <vt:lpstr>Policy Implementation strategy Guiding Principles </vt:lpstr>
      <vt:lpstr>Policy Implementation strategy Guiding Principles </vt:lpstr>
      <vt:lpstr>Policy Implementation strategy Pillars for policy implementation  </vt:lpstr>
      <vt:lpstr>Policy Implementation strategy Pillars for policy implementation  </vt:lpstr>
      <vt:lpstr>Policy Implementation strategy Implementation arrangements </vt:lpstr>
      <vt:lpstr>Policy Implementation strategy Implementation arrangements </vt:lpstr>
      <vt:lpstr>Policy Implementation strategy Implementation arrangements </vt:lpstr>
      <vt:lpstr>Policy Implementation strategy Implementation arrangements </vt:lpstr>
      <vt:lpstr>      Policy Implementation strategy Developing monitoring systems  </vt:lpstr>
      <vt:lpstr>      Policy Implementation strategy Relevant data to be monitored   </vt:lpstr>
      <vt:lpstr>        Planning for the implementation  of the policy     </vt:lpstr>
      <vt:lpstr>        Planning for the implementation  of the policy     </vt:lpstr>
      <vt:lpstr>PowerPoint Presentation</vt:lpstr>
      <vt:lpstr>Policy Implementation strategy  Key Areas for Bioenergy Policy</vt:lpstr>
      <vt:lpstr>Policy Implementation strategy  Key Areas for Bioenergy Policy</vt:lpstr>
      <vt:lpstr>Policy Implementation strategy  Key Areas for Bioenergy Policy</vt:lpstr>
      <vt:lpstr>Policy Implementation strategy  Key Areas for Bioenergy Policy</vt:lpstr>
      <vt:lpstr>Policy Implementation strategy  Key Areas for Bioenergy Policy</vt:lpstr>
      <vt:lpstr>Policy Implementation strategy  Key Areas for Bioenergy Policy</vt:lpstr>
      <vt:lpstr>Policy Implementation strategy  Key Areas for Bioenergy Policy</vt:lpstr>
      <vt:lpstr>PowerPoint Presentation</vt:lpstr>
    </vt:vector>
  </TitlesOfParts>
  <Company>TU Wien - Studentenversion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ECREEE</dc:title>
  <dc:creator>Martin Lugmayr</dc:creator>
  <dc:description>ECOWAS Regional Centre for Renewable Energy and Energy Efficiency</dc:description>
  <cp:lastModifiedBy>Demba Diop</cp:lastModifiedBy>
  <cp:revision>763</cp:revision>
  <dcterms:created xsi:type="dcterms:W3CDTF">2010-04-11T10:59:04Z</dcterms:created>
  <dcterms:modified xsi:type="dcterms:W3CDTF">2015-09-28T19:37:31Z</dcterms:modified>
</cp:coreProperties>
</file>