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57" r:id="rId3"/>
    <p:sldId id="276" r:id="rId4"/>
    <p:sldId id="274" r:id="rId5"/>
    <p:sldId id="278" r:id="rId6"/>
    <p:sldId id="277" r:id="rId7"/>
    <p:sldId id="287" r:id="rId8"/>
    <p:sldId id="291" r:id="rId9"/>
    <p:sldId id="288" r:id="rId10"/>
    <p:sldId id="289" r:id="rId11"/>
    <p:sldId id="293" r:id="rId12"/>
    <p:sldId id="294" r:id="rId13"/>
    <p:sldId id="29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426" autoAdjust="0"/>
    <p:restoredTop sz="86347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lcul%20taux%20ER%202016_final%20ASER_revue%20OFSARR_CEP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Feuille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TAUX</a:t>
            </a:r>
            <a:r>
              <a:rPr lang="en-US" baseline="0"/>
              <a:t> D'ELECTRIFICATION RURALE PAR REGION EN 2015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'taux rural'!$D$65</c:f>
              <c:strCache>
                <c:ptCount val="1"/>
                <c:pt idx="0">
                  <c:v>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'taux rural'!$C$66:$C$78</c:f>
              <c:strCache>
                <c:ptCount val="13"/>
                <c:pt idx="0">
                  <c:v>DIOURBEL</c:v>
                </c:pt>
                <c:pt idx="1">
                  <c:v>FATICK</c:v>
                </c:pt>
                <c:pt idx="2">
                  <c:v>KAFFRINE</c:v>
                </c:pt>
                <c:pt idx="3">
                  <c:v>KEDOUGOU</c:v>
                </c:pt>
                <c:pt idx="4">
                  <c:v>KAOLACK</c:v>
                </c:pt>
                <c:pt idx="5">
                  <c:v>KOLDA</c:v>
                </c:pt>
                <c:pt idx="6">
                  <c:v>LOUGA</c:v>
                </c:pt>
                <c:pt idx="7">
                  <c:v>MATAM</c:v>
                </c:pt>
                <c:pt idx="8">
                  <c:v>SEDHIOU</c:v>
                </c:pt>
                <c:pt idx="9">
                  <c:v>ST LOUIS</c:v>
                </c:pt>
                <c:pt idx="10">
                  <c:v>TAMBACOUNDA</c:v>
                </c:pt>
                <c:pt idx="11">
                  <c:v>THIES</c:v>
                </c:pt>
                <c:pt idx="12">
                  <c:v>ZIGUINCHOR</c:v>
                </c:pt>
              </c:strCache>
            </c:strRef>
          </c:cat>
          <c:val>
            <c:numRef>
              <c:f>'taux rural'!$D$66:$D$78</c:f>
              <c:numCache>
                <c:formatCode>0.00%</c:formatCode>
                <c:ptCount val="13"/>
                <c:pt idx="0">
                  <c:v>0.49343738499549106</c:v>
                </c:pt>
                <c:pt idx="1">
                  <c:v>0.23013824166982791</c:v>
                </c:pt>
                <c:pt idx="2">
                  <c:v>5.6345112574787505E-2</c:v>
                </c:pt>
                <c:pt idx="3">
                  <c:v>5.6304292622680822E-2</c:v>
                </c:pt>
                <c:pt idx="4">
                  <c:v>0.17666701767733617</c:v>
                </c:pt>
                <c:pt idx="5">
                  <c:v>7.3503433593509665E-2</c:v>
                </c:pt>
                <c:pt idx="6">
                  <c:v>0.2546089103563498</c:v>
                </c:pt>
                <c:pt idx="7">
                  <c:v>0.33959358687465657</c:v>
                </c:pt>
                <c:pt idx="8">
                  <c:v>0.26212003042951554</c:v>
                </c:pt>
                <c:pt idx="9">
                  <c:v>0.37988479483446896</c:v>
                </c:pt>
                <c:pt idx="10">
                  <c:v>0.15274341705784369</c:v>
                </c:pt>
                <c:pt idx="11">
                  <c:v>0.56551121740393262</c:v>
                </c:pt>
                <c:pt idx="12">
                  <c:v>0.31539049366077637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87-4178-9046-8AEE13104666}"/>
            </c:ext>
          </c:extLst>
        </c:ser>
        <c:dLbls/>
        <c:gapWidth val="219"/>
        <c:overlap val="-27"/>
        <c:axId val="151975040"/>
        <c:axId val="151977344"/>
      </c:barChart>
      <c:catAx>
        <c:axId val="151975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977344"/>
        <c:crosses val="autoZero"/>
        <c:auto val="1"/>
        <c:lblAlgn val="ctr"/>
        <c:lblOffset val="100"/>
      </c:catAx>
      <c:valAx>
        <c:axId val="1519773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97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roundedCorners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en-GB" sz="2000" noProof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Electricity Production ( GWh)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462314085739284"/>
          <c:y val="0.15768518518518523"/>
          <c:w val="0.85482130358705177"/>
          <c:h val="0.629012102653835"/>
        </c:manualLayout>
      </c:layout>
      <c:barChart>
        <c:barDir val="col"/>
        <c:grouping val="stacked"/>
        <c:ser>
          <c:idx val="0"/>
          <c:order val="0"/>
          <c:tx>
            <c:strRef>
              <c:f>autres!$A$14</c:f>
              <c:strCache>
                <c:ptCount val="1"/>
                <c:pt idx="0">
                  <c:v>Production brute SENELEC (GWh)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autres!$O$5:$R$5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autres!$O$14:$R$14</c:f>
              <c:numCache>
                <c:formatCode>_-* #,##0\ _€_-;\-* #,##0\ _€_-;_-* "-"??\ _€_-;_-@_-</c:formatCode>
                <c:ptCount val="4"/>
                <c:pt idx="0">
                  <c:v>1421.2341808185183</c:v>
                </c:pt>
                <c:pt idx="1">
                  <c:v>1907.7740365731706</c:v>
                </c:pt>
                <c:pt idx="2">
                  <c:v>2075.813764</c:v>
                </c:pt>
                <c:pt idx="3">
                  <c:v>2214.2876298959777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4A-4962-930F-A070345D4DD3}"/>
            </c:ext>
          </c:extLst>
        </c:ser>
        <c:ser>
          <c:idx val="2"/>
          <c:order val="1"/>
          <c:tx>
            <c:strRef>
              <c:f>autres!$A$16</c:f>
              <c:strCache>
                <c:ptCount val="1"/>
                <c:pt idx="0">
                  <c:v>Achats d'énergie (GWh)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autres!$O$5:$R$5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autres!$O$16:$R$16</c:f>
              <c:numCache>
                <c:formatCode>_-* #,##0\ _€_-;\-* #,##0\ _€_-;_-* "-"??\ _€_-;_-@_-</c:formatCode>
                <c:ptCount val="4"/>
                <c:pt idx="0">
                  <c:v>1495.9165985090001</c:v>
                </c:pt>
                <c:pt idx="1">
                  <c:v>1130.1368945474892</c:v>
                </c:pt>
                <c:pt idx="2">
                  <c:v>1151.4493738242043</c:v>
                </c:pt>
                <c:pt idx="3">
                  <c:v>1223.2935930524686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4A-4962-930F-A070345D4DD3}"/>
            </c:ext>
          </c:extLst>
        </c:ser>
        <c:dLbls/>
        <c:overlap val="100"/>
        <c:axId val="198295936"/>
        <c:axId val="198297856"/>
      </c:barChart>
      <c:catAx>
        <c:axId val="198295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8297856"/>
        <c:crosses val="autoZero"/>
        <c:auto val="1"/>
        <c:lblAlgn val="ctr"/>
        <c:lblOffset val="100"/>
      </c:catAx>
      <c:valAx>
        <c:axId val="198297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82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E103A-A687-BC4B-9814-A05327A175E7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64A7DB3-8F4D-124D-B9A1-111E84078071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2400" b="0" dirty="0">
              <a:solidFill>
                <a:srgbClr val="000000"/>
              </a:solidFill>
              <a:latin typeface="Cambria" panose="02040503050406030204" pitchFamily="18" charset="0"/>
              <a:ea typeface="MS PGothic" pitchFamily="34" charset="-128"/>
              <a:cs typeface="Arial"/>
            </a:rPr>
            <a:t>Ministère de l’Energie et du Développement des Energies Renouvelables</a:t>
          </a:r>
        </a:p>
      </dgm:t>
    </dgm:pt>
    <dgm:pt modelId="{04D38499-4C0E-3F4E-96BD-8A0C481BDECE}" type="parTrans" cxnId="{F9D74652-2045-C444-8FD2-D4FBACA92DFF}">
      <dgm:prSet/>
      <dgm:spPr/>
      <dgm:t>
        <a:bodyPr/>
        <a:lstStyle/>
        <a:p>
          <a:endParaRPr lang="fr-FR" sz="2000"/>
        </a:p>
      </dgm:t>
    </dgm:pt>
    <dgm:pt modelId="{C9E335B2-0025-AE4C-AF98-3D54E111E6D8}" type="sibTrans" cxnId="{F9D74652-2045-C444-8FD2-D4FBACA92DFF}">
      <dgm:prSet/>
      <dgm:spPr/>
      <dgm:t>
        <a:bodyPr/>
        <a:lstStyle/>
        <a:p>
          <a:endParaRPr lang="fr-FR" sz="2000"/>
        </a:p>
      </dgm:t>
    </dgm:pt>
    <dgm:pt modelId="{077134DC-E02E-A24D-A27F-E36CFFA7FFD7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2400" b="0" dirty="0">
              <a:solidFill>
                <a:srgbClr val="000000"/>
              </a:solidFill>
              <a:latin typeface="Cambria" panose="02040503050406030204" pitchFamily="18" charset="0"/>
              <a:ea typeface="MS PGothic" pitchFamily="34" charset="-128"/>
              <a:cs typeface="Arial"/>
            </a:rPr>
            <a:t>Société Nationale d’Electricité: SENELEC</a:t>
          </a:r>
        </a:p>
      </dgm:t>
    </dgm:pt>
    <dgm:pt modelId="{FD3A6D56-CCD1-7940-84C2-2BCAB9C1897A}" type="parTrans" cxnId="{6DBA0922-01AD-E842-8C25-965DCCBFF1DE}">
      <dgm:prSet/>
      <dgm:spPr/>
      <dgm:t>
        <a:bodyPr/>
        <a:lstStyle/>
        <a:p>
          <a:endParaRPr lang="fr-FR" sz="2000"/>
        </a:p>
      </dgm:t>
    </dgm:pt>
    <dgm:pt modelId="{A839626D-0273-0841-AAF1-B72F2DC977AB}" type="sibTrans" cxnId="{6DBA0922-01AD-E842-8C25-965DCCBFF1DE}">
      <dgm:prSet/>
      <dgm:spPr/>
      <dgm:t>
        <a:bodyPr/>
        <a:lstStyle/>
        <a:p>
          <a:endParaRPr lang="fr-FR" sz="2000"/>
        </a:p>
      </dgm:t>
    </dgm:pt>
    <dgm:pt modelId="{B7DB1720-5B75-B841-930B-6EE160535244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2400" b="0" dirty="0">
              <a:solidFill>
                <a:srgbClr val="000000"/>
              </a:solidFill>
              <a:latin typeface="Cambria" panose="02040503050406030204" pitchFamily="18" charset="0"/>
              <a:ea typeface="MS PGothic" pitchFamily="34" charset="-128"/>
              <a:cs typeface="Arial"/>
            </a:rPr>
            <a:t> Agence Nationale d’Electrification rurale</a:t>
          </a:r>
        </a:p>
      </dgm:t>
    </dgm:pt>
    <dgm:pt modelId="{F1F69A7B-7219-A145-984C-EA55AEE6E762}" type="parTrans" cxnId="{C973A9B7-CD8B-BD4E-8DB4-2EE22A013E6E}">
      <dgm:prSet/>
      <dgm:spPr/>
      <dgm:t>
        <a:bodyPr/>
        <a:lstStyle/>
        <a:p>
          <a:endParaRPr lang="fr-FR" sz="2000"/>
        </a:p>
      </dgm:t>
    </dgm:pt>
    <dgm:pt modelId="{56554FF6-3EC8-DB41-B3AB-52F9DA63A0C8}" type="sibTrans" cxnId="{C973A9B7-CD8B-BD4E-8DB4-2EE22A013E6E}">
      <dgm:prSet/>
      <dgm:spPr/>
      <dgm:t>
        <a:bodyPr/>
        <a:lstStyle/>
        <a:p>
          <a:endParaRPr lang="fr-FR" sz="2000"/>
        </a:p>
      </dgm:t>
    </dgm:pt>
    <dgm:pt modelId="{9B4AF99C-579B-E14A-BC6F-5083EDE603D4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2400" b="0" dirty="0">
              <a:solidFill>
                <a:srgbClr val="000000"/>
              </a:solidFill>
              <a:latin typeface="Cambria" panose="02040503050406030204" pitchFamily="18" charset="0"/>
              <a:ea typeface="MS PGothic" pitchFamily="34" charset="-128"/>
              <a:cs typeface="Arial"/>
            </a:rPr>
            <a:t>Commission de Régulation du Secteur de l’Electricité</a:t>
          </a:r>
        </a:p>
      </dgm:t>
    </dgm:pt>
    <dgm:pt modelId="{2306D9FE-C4B0-CB44-B125-60F54DAEAAFC}" type="sibTrans" cxnId="{8296632E-9D20-A249-A626-F8AFF9FD2E8E}">
      <dgm:prSet/>
      <dgm:spPr/>
      <dgm:t>
        <a:bodyPr/>
        <a:lstStyle/>
        <a:p>
          <a:endParaRPr lang="fr-FR" sz="2000"/>
        </a:p>
      </dgm:t>
    </dgm:pt>
    <dgm:pt modelId="{7F181CDA-2F24-9B45-BE0B-F7D78CB316B5}" type="parTrans" cxnId="{8296632E-9D20-A249-A626-F8AFF9FD2E8E}">
      <dgm:prSet/>
      <dgm:spPr/>
      <dgm:t>
        <a:bodyPr/>
        <a:lstStyle/>
        <a:p>
          <a:endParaRPr lang="fr-FR" sz="2000"/>
        </a:p>
      </dgm:t>
    </dgm:pt>
    <dgm:pt modelId="{6C03839A-7D82-4996-9006-28A00823531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2400" b="0" dirty="0">
              <a:solidFill>
                <a:srgbClr val="000000"/>
              </a:solidFill>
              <a:latin typeface="Cambria" panose="02040503050406030204" pitchFamily="18" charset="0"/>
              <a:ea typeface="MS PGothic" pitchFamily="34" charset="-128"/>
              <a:cs typeface="Arial"/>
            </a:rPr>
            <a:t>Producteurs indépendants d’électricité IPP</a:t>
          </a:r>
          <a:endParaRPr lang="fr-FR" sz="2400" b="0" dirty="0">
            <a:latin typeface="Cambria" panose="02040503050406030204" pitchFamily="18" charset="0"/>
          </a:endParaRPr>
        </a:p>
      </dgm:t>
    </dgm:pt>
    <dgm:pt modelId="{B4CEE13C-C0C2-40EF-B1B0-0346EECC43F9}" type="parTrans" cxnId="{46DC3637-B953-4BEF-A694-B56275148BD6}">
      <dgm:prSet/>
      <dgm:spPr/>
      <dgm:t>
        <a:bodyPr/>
        <a:lstStyle/>
        <a:p>
          <a:endParaRPr lang="fr-FR" sz="2000"/>
        </a:p>
      </dgm:t>
    </dgm:pt>
    <dgm:pt modelId="{0C851430-62C6-4C4C-A1C4-85FA1A418DFE}" type="sibTrans" cxnId="{46DC3637-B953-4BEF-A694-B56275148BD6}">
      <dgm:prSet/>
      <dgm:spPr/>
      <dgm:t>
        <a:bodyPr/>
        <a:lstStyle/>
        <a:p>
          <a:endParaRPr lang="fr-FR" sz="2000"/>
        </a:p>
      </dgm:t>
    </dgm:pt>
    <dgm:pt modelId="{EF92D59A-4B16-E349-8899-4EBF480BC822}" type="pres">
      <dgm:prSet presAssocID="{028E103A-A687-BC4B-9814-A05327A17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FA194C5-058C-5545-9EB7-5BC3A298BCBB}" type="pres">
      <dgm:prSet presAssocID="{064A7DB3-8F4D-124D-B9A1-111E84078071}" presName="parentText" presStyleLbl="node1" presStyleIdx="0" presStyleCnt="5" custScaleY="58078" custLinFactY="-151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405007-AF71-4A1A-B47C-1288E5ABA458}" type="pres">
      <dgm:prSet presAssocID="{C9E335B2-0025-AE4C-AF98-3D54E111E6D8}" presName="spacer" presStyleCnt="0"/>
      <dgm:spPr/>
    </dgm:pt>
    <dgm:pt modelId="{23B50F3A-7F08-824B-B143-A32563F97B18}" type="pres">
      <dgm:prSet presAssocID="{9B4AF99C-579B-E14A-BC6F-5083EDE603D4}" presName="parentText" presStyleLbl="node1" presStyleIdx="1" presStyleCnt="5" custScaleY="67469" custLinFactY="-37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F9EF51-107D-49E0-B07E-663F5750497C}" type="pres">
      <dgm:prSet presAssocID="{2306D9FE-C4B0-CB44-B125-60F54DAEAAFC}" presName="spacer" presStyleCnt="0"/>
      <dgm:spPr/>
    </dgm:pt>
    <dgm:pt modelId="{547AA216-C263-43D6-A34A-D0D6FCA3F03B}" type="pres">
      <dgm:prSet presAssocID="{077134DC-E02E-A24D-A27F-E36CFFA7FFD7}" presName="parentText" presStyleLbl="node1" presStyleIdx="2" presStyleCnt="5" custScaleY="64274" custLinFactY="-1532" custLinFactNeighborX="3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D49C74-BAF4-48F5-A22E-2D092C86FA4A}" type="pres">
      <dgm:prSet presAssocID="{A839626D-0273-0841-AAF1-B72F2DC977AB}" presName="spacer" presStyleCnt="0"/>
      <dgm:spPr/>
    </dgm:pt>
    <dgm:pt modelId="{F4358040-94EB-4601-889D-079D4D086AD3}" type="pres">
      <dgm:prSet presAssocID="{6C03839A-7D82-4996-9006-28A008235312}" presName="parentText" presStyleLbl="node1" presStyleIdx="3" presStyleCnt="5" custScaleY="64761" custLinFactNeighborY="-9275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9AA651-8F65-4F28-B45F-5520C48B0BB1}" type="pres">
      <dgm:prSet presAssocID="{0C851430-62C6-4C4C-A1C4-85FA1A418DFE}" presName="spacer" presStyleCnt="0"/>
      <dgm:spPr/>
    </dgm:pt>
    <dgm:pt modelId="{B29875A9-BE52-4527-AFBD-9579FFF59CB4}" type="pres">
      <dgm:prSet presAssocID="{B7DB1720-5B75-B841-930B-6EE160535244}" presName="parentText" presStyleLbl="node1" presStyleIdx="4" presStyleCnt="5" custScaleY="45632" custLinFactNeighborX="159" custLinFactNeighborY="-3649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9D74652-2045-C444-8FD2-D4FBACA92DFF}" srcId="{028E103A-A687-BC4B-9814-A05327A175E7}" destId="{064A7DB3-8F4D-124D-B9A1-111E84078071}" srcOrd="0" destOrd="0" parTransId="{04D38499-4C0E-3F4E-96BD-8A0C481BDECE}" sibTransId="{C9E335B2-0025-AE4C-AF98-3D54E111E6D8}"/>
    <dgm:cxn modelId="{840FC53D-ED12-4C82-8BD1-66179D668CD6}" type="presOf" srcId="{028E103A-A687-BC4B-9814-A05327A175E7}" destId="{EF92D59A-4B16-E349-8899-4EBF480BC822}" srcOrd="0" destOrd="0" presId="urn:microsoft.com/office/officeart/2005/8/layout/vList2"/>
    <dgm:cxn modelId="{8296632E-9D20-A249-A626-F8AFF9FD2E8E}" srcId="{028E103A-A687-BC4B-9814-A05327A175E7}" destId="{9B4AF99C-579B-E14A-BC6F-5083EDE603D4}" srcOrd="1" destOrd="0" parTransId="{7F181CDA-2F24-9B45-BE0B-F7D78CB316B5}" sibTransId="{2306D9FE-C4B0-CB44-B125-60F54DAEAAFC}"/>
    <dgm:cxn modelId="{6DBA0922-01AD-E842-8C25-965DCCBFF1DE}" srcId="{028E103A-A687-BC4B-9814-A05327A175E7}" destId="{077134DC-E02E-A24D-A27F-E36CFFA7FFD7}" srcOrd="2" destOrd="0" parTransId="{FD3A6D56-CCD1-7940-84C2-2BCAB9C1897A}" sibTransId="{A839626D-0273-0841-AAF1-B72F2DC977AB}"/>
    <dgm:cxn modelId="{0556B37F-48D2-4938-A870-6BCD20ADFABD}" type="presOf" srcId="{B7DB1720-5B75-B841-930B-6EE160535244}" destId="{B29875A9-BE52-4527-AFBD-9579FFF59CB4}" srcOrd="0" destOrd="0" presId="urn:microsoft.com/office/officeart/2005/8/layout/vList2"/>
    <dgm:cxn modelId="{E5B6CEF2-9162-49AC-A442-DAA574557D3A}" type="presOf" srcId="{9B4AF99C-579B-E14A-BC6F-5083EDE603D4}" destId="{23B50F3A-7F08-824B-B143-A32563F97B18}" srcOrd="0" destOrd="0" presId="urn:microsoft.com/office/officeart/2005/8/layout/vList2"/>
    <dgm:cxn modelId="{629A7125-B3E8-4DDA-8DA9-2065352944D3}" type="presOf" srcId="{6C03839A-7D82-4996-9006-28A008235312}" destId="{F4358040-94EB-4601-889D-079D4D086AD3}" srcOrd="0" destOrd="0" presId="urn:microsoft.com/office/officeart/2005/8/layout/vList2"/>
    <dgm:cxn modelId="{4D1E6817-5FC7-4A3B-B420-93B5F109F91B}" type="presOf" srcId="{064A7DB3-8F4D-124D-B9A1-111E84078071}" destId="{6FA194C5-058C-5545-9EB7-5BC3A298BCBB}" srcOrd="0" destOrd="0" presId="urn:microsoft.com/office/officeart/2005/8/layout/vList2"/>
    <dgm:cxn modelId="{46DC3637-B953-4BEF-A694-B56275148BD6}" srcId="{028E103A-A687-BC4B-9814-A05327A175E7}" destId="{6C03839A-7D82-4996-9006-28A008235312}" srcOrd="3" destOrd="0" parTransId="{B4CEE13C-C0C2-40EF-B1B0-0346EECC43F9}" sibTransId="{0C851430-62C6-4C4C-A1C4-85FA1A418DFE}"/>
    <dgm:cxn modelId="{9728D6A2-A2E6-4EF3-95EB-A751E4B1112F}" type="presOf" srcId="{077134DC-E02E-A24D-A27F-E36CFFA7FFD7}" destId="{547AA216-C263-43D6-A34A-D0D6FCA3F03B}" srcOrd="0" destOrd="0" presId="urn:microsoft.com/office/officeart/2005/8/layout/vList2"/>
    <dgm:cxn modelId="{C973A9B7-CD8B-BD4E-8DB4-2EE22A013E6E}" srcId="{028E103A-A687-BC4B-9814-A05327A175E7}" destId="{B7DB1720-5B75-B841-930B-6EE160535244}" srcOrd="4" destOrd="0" parTransId="{F1F69A7B-7219-A145-984C-EA55AEE6E762}" sibTransId="{56554FF6-3EC8-DB41-B3AB-52F9DA63A0C8}"/>
    <dgm:cxn modelId="{4A5A62CF-9B3E-4CB3-8B92-45A690716283}" type="presParOf" srcId="{EF92D59A-4B16-E349-8899-4EBF480BC822}" destId="{6FA194C5-058C-5545-9EB7-5BC3A298BCBB}" srcOrd="0" destOrd="0" presId="urn:microsoft.com/office/officeart/2005/8/layout/vList2"/>
    <dgm:cxn modelId="{DEF717E9-0A5B-4C60-9877-54B891D09FDB}" type="presParOf" srcId="{EF92D59A-4B16-E349-8899-4EBF480BC822}" destId="{CF405007-AF71-4A1A-B47C-1288E5ABA458}" srcOrd="1" destOrd="0" presId="urn:microsoft.com/office/officeart/2005/8/layout/vList2"/>
    <dgm:cxn modelId="{A59A543B-4FAF-4869-94E1-E859469CC3DA}" type="presParOf" srcId="{EF92D59A-4B16-E349-8899-4EBF480BC822}" destId="{23B50F3A-7F08-824B-B143-A32563F97B18}" srcOrd="2" destOrd="0" presId="urn:microsoft.com/office/officeart/2005/8/layout/vList2"/>
    <dgm:cxn modelId="{5AC50498-5AA3-48D1-A504-7AD024694E1C}" type="presParOf" srcId="{EF92D59A-4B16-E349-8899-4EBF480BC822}" destId="{C6F9EF51-107D-49E0-B07E-663F5750497C}" srcOrd="3" destOrd="0" presId="urn:microsoft.com/office/officeart/2005/8/layout/vList2"/>
    <dgm:cxn modelId="{FEDA5698-B998-457F-ACC7-256258F30B55}" type="presParOf" srcId="{EF92D59A-4B16-E349-8899-4EBF480BC822}" destId="{547AA216-C263-43D6-A34A-D0D6FCA3F03B}" srcOrd="4" destOrd="0" presId="urn:microsoft.com/office/officeart/2005/8/layout/vList2"/>
    <dgm:cxn modelId="{411EEC0C-C60E-4973-9FBD-711B92518573}" type="presParOf" srcId="{EF92D59A-4B16-E349-8899-4EBF480BC822}" destId="{B9D49C74-BAF4-48F5-A22E-2D092C86FA4A}" srcOrd="5" destOrd="0" presId="urn:microsoft.com/office/officeart/2005/8/layout/vList2"/>
    <dgm:cxn modelId="{25FFB34D-564A-4EAA-9C46-DC421CE29217}" type="presParOf" srcId="{EF92D59A-4B16-E349-8899-4EBF480BC822}" destId="{F4358040-94EB-4601-889D-079D4D086AD3}" srcOrd="6" destOrd="0" presId="urn:microsoft.com/office/officeart/2005/8/layout/vList2"/>
    <dgm:cxn modelId="{C730F833-B402-4193-B78F-5725214A4437}" type="presParOf" srcId="{EF92D59A-4B16-E349-8899-4EBF480BC822}" destId="{B09AA651-8F65-4F28-B45F-5520C48B0BB1}" srcOrd="7" destOrd="0" presId="urn:microsoft.com/office/officeart/2005/8/layout/vList2"/>
    <dgm:cxn modelId="{081525D8-04AC-4B73-8103-2EC148F1DA48}" type="presParOf" srcId="{EF92D59A-4B16-E349-8899-4EBF480BC822}" destId="{B29875A9-BE52-4527-AFBD-9579FFF59CB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DD956-CE5E-44FC-888F-5EBB2852A9D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72E6A349-0F46-402D-B70D-5471275D13A2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ambria" panose="02040503050406030204" pitchFamily="18" charset="0"/>
            </a:rPr>
            <a:t>MEDER</a:t>
          </a:r>
        </a:p>
      </dgm:t>
    </dgm:pt>
    <dgm:pt modelId="{B5494F8C-C6F4-46FA-8681-AA28F8567D99}" type="parTrans" cxnId="{C2FD028D-0237-4E26-8C43-1818065544BB}">
      <dgm:prSet/>
      <dgm:spPr/>
      <dgm:t>
        <a:bodyPr/>
        <a:lstStyle/>
        <a:p>
          <a:endParaRPr lang="fr-FR"/>
        </a:p>
      </dgm:t>
    </dgm:pt>
    <dgm:pt modelId="{2220FF8A-5FE9-4B38-8B1D-75D532C88A49}" type="sibTrans" cxnId="{C2FD028D-0237-4E26-8C43-1818065544BB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  <a:latin typeface="Cambria" panose="02040503050406030204" pitchFamily="18" charset="0"/>
            </a:rPr>
            <a:t>SIE</a:t>
          </a:r>
        </a:p>
      </dgm:t>
    </dgm:pt>
    <dgm:pt modelId="{39A4D7D2-461C-4BF9-A6ED-8AD006C47005}">
      <dgm:prSet phldrT="[Texte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ambria" panose="02040503050406030204" pitchFamily="18" charset="0"/>
            </a:rPr>
            <a:t>SENELEC</a:t>
          </a:r>
        </a:p>
      </dgm:t>
    </dgm:pt>
    <dgm:pt modelId="{3C7FAE49-C99D-4FAD-93E9-843714C11F1D}" type="parTrans" cxnId="{8A66439A-3932-451E-9B55-EFDB1C302AED}">
      <dgm:prSet/>
      <dgm:spPr/>
      <dgm:t>
        <a:bodyPr/>
        <a:lstStyle/>
        <a:p>
          <a:endParaRPr lang="fr-FR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61260D21-609D-4809-B657-4254495E5C02}" type="sibTrans" cxnId="{8A66439A-3932-451E-9B55-EFDB1C302AED}">
      <dgm:prSet custT="1"/>
      <dgm:spPr/>
      <dgm:t>
        <a:bodyPr/>
        <a:lstStyle/>
        <a:p>
          <a:r>
            <a:rPr lang="fr-FR" sz="2000" dirty="0">
              <a:solidFill>
                <a:schemeClr val="tx1"/>
              </a:solidFill>
              <a:latin typeface="Cambria" panose="02040503050406030204" pitchFamily="18" charset="0"/>
            </a:rPr>
            <a:t>OPERATEUR</a:t>
          </a:r>
          <a:r>
            <a:rPr lang="fr-FR" sz="2600" dirty="0">
              <a:solidFill>
                <a:schemeClr val="tx1"/>
              </a:solidFill>
              <a:latin typeface="Cambria" panose="02040503050406030204" pitchFamily="18" charset="0"/>
            </a:rPr>
            <a:t> </a:t>
          </a:r>
        </a:p>
      </dgm:t>
    </dgm:pt>
    <dgm:pt modelId="{607A5E01-2903-420F-88B6-EA9EC1AD363C}">
      <dgm:prSet phldrT="[Texte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ambria" panose="02040503050406030204" pitchFamily="18" charset="0"/>
            </a:rPr>
            <a:t>ASER</a:t>
          </a:r>
        </a:p>
      </dgm:t>
    </dgm:pt>
    <dgm:pt modelId="{B6164B01-590F-4635-957A-623085E83F63}" type="parTrans" cxnId="{B269782B-16F9-438E-9880-E0FF46F21055}">
      <dgm:prSet/>
      <dgm:spPr/>
      <dgm:t>
        <a:bodyPr/>
        <a:lstStyle/>
        <a:p>
          <a:endParaRPr lang="fr-FR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7201E105-0DCF-4B10-866F-65B001514FC6}" type="sibTrans" cxnId="{B269782B-16F9-438E-9880-E0FF46F21055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  <a:latin typeface="Cambria" panose="02040503050406030204" pitchFamily="18" charset="0"/>
            </a:rPr>
            <a:t>CONCESSIONAIRE</a:t>
          </a:r>
        </a:p>
      </dgm:t>
    </dgm:pt>
    <dgm:pt modelId="{CA245F2C-0748-4EEE-8EF2-48B6E5B113D3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ambria" panose="02040503050406030204" pitchFamily="18" charset="0"/>
            </a:rPr>
            <a:t>DEMANDE</a:t>
          </a:r>
        </a:p>
      </dgm:t>
    </dgm:pt>
    <dgm:pt modelId="{4CAFCDCC-6F73-4AF1-8146-D54DCCB84491}" type="parTrans" cxnId="{01163241-2BB8-4A2D-AB47-AF1BD25A4F83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EB01B364-D6A7-4F40-9101-DB5641DFF1D4}" type="sibTrans" cxnId="{01163241-2BB8-4A2D-AB47-AF1BD25A4F83}">
      <dgm:prSet/>
      <dgm:spPr/>
      <dgm:t>
        <a:bodyPr/>
        <a:lstStyle/>
        <a:p>
          <a:r>
            <a:rPr lang="fr-FR" dirty="0" smtClean="0">
              <a:solidFill>
                <a:schemeClr val="tx1"/>
              </a:solidFill>
              <a:latin typeface="Cambria" panose="02040503050406030204" pitchFamily="18" charset="0"/>
            </a:rPr>
            <a:t>PVDE-MAED</a:t>
          </a:r>
          <a:endParaRPr lang="fr-FR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1ED56A8-DA0E-4347-9D4F-42641026724E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ambria" panose="02040503050406030204" pitchFamily="18" charset="0"/>
            </a:rPr>
            <a:t>PLANIFICATION DES MOYENS DE PRODUCTION</a:t>
          </a:r>
        </a:p>
      </dgm:t>
    </dgm:pt>
    <dgm:pt modelId="{AD20E7CA-7DD5-41F6-A200-813D9254D7C9}" type="parTrans" cxnId="{AE3FD960-2663-4897-9F07-825C15F41C3C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B2D7220-F61E-46A0-8A11-F8028244947D}" type="sibTrans" cxnId="{AE3FD960-2663-4897-9F07-825C15F41C3C}">
      <dgm:prSet custT="1"/>
      <dgm:spPr/>
      <dgm:t>
        <a:bodyPr/>
        <a:lstStyle/>
        <a:p>
          <a:r>
            <a:rPr lang="fr-FR" sz="900" dirty="0" smtClean="0">
              <a:solidFill>
                <a:schemeClr val="tx1"/>
              </a:solidFill>
              <a:latin typeface="Cambria" panose="02040503050406030204" pitchFamily="18" charset="0"/>
            </a:rPr>
            <a:t>PSAF-MESSGAE-EUROSTAG</a:t>
          </a:r>
          <a:endParaRPr lang="fr-FR" sz="9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90CDEAD3-E029-48CB-B34E-CC69792A374C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ambria" panose="02040503050406030204" pitchFamily="18" charset="0"/>
            </a:rPr>
            <a:t>PLANIFICATION ELECRIFICATION RURALE</a:t>
          </a:r>
        </a:p>
      </dgm:t>
    </dgm:pt>
    <dgm:pt modelId="{3140CF44-20BA-4C29-9B8E-A3DC4DB5FB0A}" type="parTrans" cxnId="{8F9165A5-CD4F-431E-8D6D-A7864C0826BC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8640DF37-255D-42C0-A6D0-79CDD5047F38}" type="sibTrans" cxnId="{8F9165A5-CD4F-431E-8D6D-A7864C0826BC}">
      <dgm:prSet/>
      <dgm:spPr/>
      <dgm:t>
        <a:bodyPr/>
        <a:lstStyle/>
        <a:p>
          <a:r>
            <a:rPr lang="fr-FR" dirty="0" smtClean="0">
              <a:solidFill>
                <a:schemeClr val="tx1"/>
              </a:solidFill>
              <a:latin typeface="Cambria" panose="02040503050406030204" pitchFamily="18" charset="0"/>
            </a:rPr>
            <a:t>PLE</a:t>
          </a:r>
          <a:endParaRPr lang="fr-FR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A93354C9-586B-420B-8EFB-D51522F14A3A}" type="pres">
      <dgm:prSet presAssocID="{CF2DD956-CE5E-44FC-888F-5EBB2852A9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9ABF562-05BF-4621-9860-BC228D269BFF}" type="pres">
      <dgm:prSet presAssocID="{72E6A349-0F46-402D-B70D-5471275D13A2}" presName="hierRoot1" presStyleCnt="0">
        <dgm:presLayoutVars>
          <dgm:hierBranch val="init"/>
        </dgm:presLayoutVars>
      </dgm:prSet>
      <dgm:spPr/>
    </dgm:pt>
    <dgm:pt modelId="{BB3704ED-BAF0-4803-9D91-31CA0B2F780A}" type="pres">
      <dgm:prSet presAssocID="{72E6A349-0F46-402D-B70D-5471275D13A2}" presName="rootComposite1" presStyleCnt="0"/>
      <dgm:spPr/>
    </dgm:pt>
    <dgm:pt modelId="{C2B8FF04-573A-40E5-96CF-C6A885BEAECA}" type="pres">
      <dgm:prSet presAssocID="{72E6A349-0F46-402D-B70D-5471275D13A2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59AAED86-76DF-40BE-8041-2DD4EC0797CC}" type="pres">
      <dgm:prSet presAssocID="{72E6A349-0F46-402D-B70D-5471275D13A2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6AEE8FAC-2E56-4125-9FDB-6C2C5F123A6D}" type="pres">
      <dgm:prSet presAssocID="{72E6A349-0F46-402D-B70D-5471275D13A2}" presName="rootConnector1" presStyleLbl="node1" presStyleIdx="0" presStyleCnt="5"/>
      <dgm:spPr/>
      <dgm:t>
        <a:bodyPr/>
        <a:lstStyle/>
        <a:p>
          <a:endParaRPr lang="fr-FR"/>
        </a:p>
      </dgm:t>
    </dgm:pt>
    <dgm:pt modelId="{5A6F56C3-9A73-499D-8F7B-611DE282E7F1}" type="pres">
      <dgm:prSet presAssocID="{72E6A349-0F46-402D-B70D-5471275D13A2}" presName="hierChild2" presStyleCnt="0"/>
      <dgm:spPr/>
    </dgm:pt>
    <dgm:pt modelId="{ABB8D42F-3409-4842-9C4A-6AC361AFBC5D}" type="pres">
      <dgm:prSet presAssocID="{3C7FAE49-C99D-4FAD-93E9-843714C11F1D}" presName="Name37" presStyleLbl="parChTrans1D2" presStyleIdx="0" presStyleCnt="2"/>
      <dgm:spPr/>
      <dgm:t>
        <a:bodyPr/>
        <a:lstStyle/>
        <a:p>
          <a:endParaRPr lang="fr-FR"/>
        </a:p>
      </dgm:t>
    </dgm:pt>
    <dgm:pt modelId="{C7CF5AD5-56A7-4F5B-823C-FFC8AF1E2D43}" type="pres">
      <dgm:prSet presAssocID="{39A4D7D2-461C-4BF9-A6ED-8AD006C47005}" presName="hierRoot2" presStyleCnt="0">
        <dgm:presLayoutVars>
          <dgm:hierBranch val="init"/>
        </dgm:presLayoutVars>
      </dgm:prSet>
      <dgm:spPr/>
    </dgm:pt>
    <dgm:pt modelId="{E8098958-6703-4428-97C6-90411FBD2C28}" type="pres">
      <dgm:prSet presAssocID="{39A4D7D2-461C-4BF9-A6ED-8AD006C47005}" presName="rootComposite" presStyleCnt="0"/>
      <dgm:spPr/>
    </dgm:pt>
    <dgm:pt modelId="{598BE6FE-D638-4DFC-A981-71993B734374}" type="pres">
      <dgm:prSet presAssocID="{39A4D7D2-461C-4BF9-A6ED-8AD006C47005}" presName="rootText" presStyleLbl="node1" presStyleIdx="0" presStyleCnt="5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87BF285E-4432-43F5-B97A-EBC8AE6C3CD6}" type="pres">
      <dgm:prSet presAssocID="{39A4D7D2-461C-4BF9-A6ED-8AD006C47005}" presName="titleText2" presStyleLbl="fgAcc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D2068986-387E-4F03-8F3A-4DA18179D972}" type="pres">
      <dgm:prSet presAssocID="{39A4D7D2-461C-4BF9-A6ED-8AD006C47005}" presName="rootConnector" presStyleLbl="node2" presStyleIdx="0" presStyleCnt="0"/>
      <dgm:spPr/>
      <dgm:t>
        <a:bodyPr/>
        <a:lstStyle/>
        <a:p>
          <a:endParaRPr lang="fr-FR"/>
        </a:p>
      </dgm:t>
    </dgm:pt>
    <dgm:pt modelId="{CF4CB598-8787-4FCC-96DB-7B56D5DDFDF0}" type="pres">
      <dgm:prSet presAssocID="{39A4D7D2-461C-4BF9-A6ED-8AD006C47005}" presName="hierChild4" presStyleCnt="0"/>
      <dgm:spPr/>
    </dgm:pt>
    <dgm:pt modelId="{7FE0A28B-7F37-4A19-9645-BA0C39073573}" type="pres">
      <dgm:prSet presAssocID="{4CAFCDCC-6F73-4AF1-8146-D54DCCB84491}" presName="Name37" presStyleLbl="parChTrans1D3" presStyleIdx="0" presStyleCnt="3"/>
      <dgm:spPr/>
      <dgm:t>
        <a:bodyPr/>
        <a:lstStyle/>
        <a:p>
          <a:endParaRPr lang="fr-FR"/>
        </a:p>
      </dgm:t>
    </dgm:pt>
    <dgm:pt modelId="{1A27E6BD-C683-4F47-BAAA-1D382BB2EC91}" type="pres">
      <dgm:prSet presAssocID="{CA245F2C-0748-4EEE-8EF2-48B6E5B113D3}" presName="hierRoot2" presStyleCnt="0">
        <dgm:presLayoutVars>
          <dgm:hierBranch val="init"/>
        </dgm:presLayoutVars>
      </dgm:prSet>
      <dgm:spPr/>
    </dgm:pt>
    <dgm:pt modelId="{8A8C7C5D-D775-4E44-9D7F-BAD2EFC0D335}" type="pres">
      <dgm:prSet presAssocID="{CA245F2C-0748-4EEE-8EF2-48B6E5B113D3}" presName="rootComposite" presStyleCnt="0"/>
      <dgm:spPr/>
    </dgm:pt>
    <dgm:pt modelId="{7F784873-DCB8-402C-8CDF-CDB682B95DF1}" type="pres">
      <dgm:prSet presAssocID="{CA245F2C-0748-4EEE-8EF2-48B6E5B113D3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4AA47EA9-CC0B-401A-97F1-1DF6396EB421}" type="pres">
      <dgm:prSet presAssocID="{CA245F2C-0748-4EEE-8EF2-48B6E5B113D3}" presName="titleText2" presStyleLbl="fgAcc1" presStyleIdx="1" presStyleCnt="5" custScaleY="7186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F34E1BA0-8ED1-4122-A1A5-5114DFF60DC3}" type="pres">
      <dgm:prSet presAssocID="{CA245F2C-0748-4EEE-8EF2-48B6E5B113D3}" presName="rootConnector" presStyleLbl="node3" presStyleIdx="0" presStyleCnt="0"/>
      <dgm:spPr/>
      <dgm:t>
        <a:bodyPr/>
        <a:lstStyle/>
        <a:p>
          <a:endParaRPr lang="fr-FR"/>
        </a:p>
      </dgm:t>
    </dgm:pt>
    <dgm:pt modelId="{5F368E6A-664E-405E-9551-6D66D3BBCD71}" type="pres">
      <dgm:prSet presAssocID="{CA245F2C-0748-4EEE-8EF2-48B6E5B113D3}" presName="hierChild4" presStyleCnt="0"/>
      <dgm:spPr/>
    </dgm:pt>
    <dgm:pt modelId="{1466CA28-13B8-4CF3-9209-B72F759B7130}" type="pres">
      <dgm:prSet presAssocID="{CA245F2C-0748-4EEE-8EF2-48B6E5B113D3}" presName="hierChild5" presStyleCnt="0"/>
      <dgm:spPr/>
    </dgm:pt>
    <dgm:pt modelId="{3FC6C7AF-517F-48A6-AEED-17DEB42AEA3A}" type="pres">
      <dgm:prSet presAssocID="{AD20E7CA-7DD5-41F6-A200-813D9254D7C9}" presName="Name37" presStyleLbl="parChTrans1D3" presStyleIdx="1" presStyleCnt="3"/>
      <dgm:spPr/>
      <dgm:t>
        <a:bodyPr/>
        <a:lstStyle/>
        <a:p>
          <a:endParaRPr lang="fr-FR"/>
        </a:p>
      </dgm:t>
    </dgm:pt>
    <dgm:pt modelId="{FC112D62-B7B1-4545-8CA7-2D932E288F01}" type="pres">
      <dgm:prSet presAssocID="{51ED56A8-DA0E-4347-9D4F-42641026724E}" presName="hierRoot2" presStyleCnt="0">
        <dgm:presLayoutVars>
          <dgm:hierBranch val="init"/>
        </dgm:presLayoutVars>
      </dgm:prSet>
      <dgm:spPr/>
    </dgm:pt>
    <dgm:pt modelId="{8DE3B98A-C0BB-41DF-B34A-01925125FDD0}" type="pres">
      <dgm:prSet presAssocID="{51ED56A8-DA0E-4347-9D4F-42641026724E}" presName="rootComposite" presStyleCnt="0"/>
      <dgm:spPr/>
    </dgm:pt>
    <dgm:pt modelId="{B4528559-9D6A-447C-994B-16AFF8C8C2CD}" type="pres">
      <dgm:prSet presAssocID="{51ED56A8-DA0E-4347-9D4F-42641026724E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A994B4C9-28BA-4591-AB28-D8FD4DF22168}" type="pres">
      <dgm:prSet presAssocID="{51ED56A8-DA0E-4347-9D4F-42641026724E}" presName="titleText2" presStyleLbl="fgAcc1" presStyleIdx="2" presStyleCnt="5" custScaleY="7186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631C7916-8230-46F5-9888-8979E8FB05F8}" type="pres">
      <dgm:prSet presAssocID="{51ED56A8-DA0E-4347-9D4F-42641026724E}" presName="rootConnector" presStyleLbl="node3" presStyleIdx="0" presStyleCnt="0"/>
      <dgm:spPr/>
      <dgm:t>
        <a:bodyPr/>
        <a:lstStyle/>
        <a:p>
          <a:endParaRPr lang="fr-FR"/>
        </a:p>
      </dgm:t>
    </dgm:pt>
    <dgm:pt modelId="{BCF8CCFD-7F10-416B-BCBC-9A90B225C03B}" type="pres">
      <dgm:prSet presAssocID="{51ED56A8-DA0E-4347-9D4F-42641026724E}" presName="hierChild4" presStyleCnt="0"/>
      <dgm:spPr/>
    </dgm:pt>
    <dgm:pt modelId="{E6C403A5-05CC-40EC-A7FD-3DB1D8C05FA8}" type="pres">
      <dgm:prSet presAssocID="{51ED56A8-DA0E-4347-9D4F-42641026724E}" presName="hierChild5" presStyleCnt="0"/>
      <dgm:spPr/>
    </dgm:pt>
    <dgm:pt modelId="{F03F9224-D2CE-4559-BBA0-E65E0F4955CF}" type="pres">
      <dgm:prSet presAssocID="{39A4D7D2-461C-4BF9-A6ED-8AD006C47005}" presName="hierChild5" presStyleCnt="0"/>
      <dgm:spPr/>
    </dgm:pt>
    <dgm:pt modelId="{1730DA99-C537-4AFE-B91D-FEDFB1EC4498}" type="pres">
      <dgm:prSet presAssocID="{B6164B01-590F-4635-957A-623085E83F63}" presName="Name37" presStyleLbl="parChTrans1D2" presStyleIdx="1" presStyleCnt="2"/>
      <dgm:spPr/>
      <dgm:t>
        <a:bodyPr/>
        <a:lstStyle/>
        <a:p>
          <a:endParaRPr lang="fr-FR"/>
        </a:p>
      </dgm:t>
    </dgm:pt>
    <dgm:pt modelId="{66C4C0DE-6F80-4011-BE34-3D6DF0B95762}" type="pres">
      <dgm:prSet presAssocID="{607A5E01-2903-420F-88B6-EA9EC1AD363C}" presName="hierRoot2" presStyleCnt="0">
        <dgm:presLayoutVars>
          <dgm:hierBranch val="init"/>
        </dgm:presLayoutVars>
      </dgm:prSet>
      <dgm:spPr/>
    </dgm:pt>
    <dgm:pt modelId="{2E743FE3-CB49-438E-A6EB-324CFF57EF9D}" type="pres">
      <dgm:prSet presAssocID="{607A5E01-2903-420F-88B6-EA9EC1AD363C}" presName="rootComposite" presStyleCnt="0"/>
      <dgm:spPr/>
    </dgm:pt>
    <dgm:pt modelId="{D0D77C41-5283-4900-B670-B79908F79B3A}" type="pres">
      <dgm:prSet presAssocID="{607A5E01-2903-420F-88B6-EA9EC1AD363C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3D0ABD97-D1C3-406D-A621-FCEBF3DFD98A}" type="pres">
      <dgm:prSet presAssocID="{607A5E01-2903-420F-88B6-EA9EC1AD363C}" presName="titleText2" presStyleLbl="fgAcc1" presStyleIdx="3" presStyleCnt="5" custLinFactNeighborX="-2798" custLinFactNeighborY="19909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D6C9B9F-8E22-4872-A994-E7999E0C894C}" type="pres">
      <dgm:prSet presAssocID="{607A5E01-2903-420F-88B6-EA9EC1AD363C}" presName="rootConnector" presStyleLbl="node2" presStyleIdx="0" presStyleCnt="0"/>
      <dgm:spPr/>
      <dgm:t>
        <a:bodyPr/>
        <a:lstStyle/>
        <a:p>
          <a:endParaRPr lang="fr-FR"/>
        </a:p>
      </dgm:t>
    </dgm:pt>
    <dgm:pt modelId="{61FEF50F-2B2F-4243-8E76-1B7681B3F367}" type="pres">
      <dgm:prSet presAssocID="{607A5E01-2903-420F-88B6-EA9EC1AD363C}" presName="hierChild4" presStyleCnt="0"/>
      <dgm:spPr/>
    </dgm:pt>
    <dgm:pt modelId="{79D2170D-1DF9-4AF8-A4EE-0EE498933576}" type="pres">
      <dgm:prSet presAssocID="{3140CF44-20BA-4C29-9B8E-A3DC4DB5FB0A}" presName="Name37" presStyleLbl="parChTrans1D3" presStyleIdx="2" presStyleCnt="3"/>
      <dgm:spPr/>
      <dgm:t>
        <a:bodyPr/>
        <a:lstStyle/>
        <a:p>
          <a:endParaRPr lang="fr-FR"/>
        </a:p>
      </dgm:t>
    </dgm:pt>
    <dgm:pt modelId="{DBEE2936-5255-4F0D-B3AB-644AAC824207}" type="pres">
      <dgm:prSet presAssocID="{90CDEAD3-E029-48CB-B34E-CC69792A374C}" presName="hierRoot2" presStyleCnt="0">
        <dgm:presLayoutVars>
          <dgm:hierBranch val="init"/>
        </dgm:presLayoutVars>
      </dgm:prSet>
      <dgm:spPr/>
    </dgm:pt>
    <dgm:pt modelId="{E9AD883C-D3D7-4535-993C-D5F58FCEC93D}" type="pres">
      <dgm:prSet presAssocID="{90CDEAD3-E029-48CB-B34E-CC69792A374C}" presName="rootComposite" presStyleCnt="0"/>
      <dgm:spPr/>
    </dgm:pt>
    <dgm:pt modelId="{F579E6D2-8B4F-4E69-9CB0-6C384E1759AF}" type="pres">
      <dgm:prSet presAssocID="{90CDEAD3-E029-48CB-B34E-CC69792A374C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FBE9320C-06D2-4214-B1E6-97A610420EC1}" type="pres">
      <dgm:prSet presAssocID="{90CDEAD3-E029-48CB-B34E-CC69792A374C}" presName="titleText2" presStyleLbl="fgAcc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DBF5C0C7-EDB0-442B-9CA2-A008D6D1F2EE}" type="pres">
      <dgm:prSet presAssocID="{90CDEAD3-E029-48CB-B34E-CC69792A374C}" presName="rootConnector" presStyleLbl="node3" presStyleIdx="0" presStyleCnt="0"/>
      <dgm:spPr/>
      <dgm:t>
        <a:bodyPr/>
        <a:lstStyle/>
        <a:p>
          <a:endParaRPr lang="fr-FR"/>
        </a:p>
      </dgm:t>
    </dgm:pt>
    <dgm:pt modelId="{DFE535DA-6C25-42C3-947D-C5527036D3E7}" type="pres">
      <dgm:prSet presAssocID="{90CDEAD3-E029-48CB-B34E-CC69792A374C}" presName="hierChild4" presStyleCnt="0"/>
      <dgm:spPr/>
    </dgm:pt>
    <dgm:pt modelId="{C578EF5A-C797-41DF-B3C5-43DD6350FBE1}" type="pres">
      <dgm:prSet presAssocID="{90CDEAD3-E029-48CB-B34E-CC69792A374C}" presName="hierChild5" presStyleCnt="0"/>
      <dgm:spPr/>
    </dgm:pt>
    <dgm:pt modelId="{5923F095-64C8-493F-BD9F-547EA5FA6102}" type="pres">
      <dgm:prSet presAssocID="{607A5E01-2903-420F-88B6-EA9EC1AD363C}" presName="hierChild5" presStyleCnt="0"/>
      <dgm:spPr/>
    </dgm:pt>
    <dgm:pt modelId="{1DC8F4CF-4BA6-43F2-BE01-E0ECCC65CA04}" type="pres">
      <dgm:prSet presAssocID="{72E6A349-0F46-402D-B70D-5471275D13A2}" presName="hierChild3" presStyleCnt="0"/>
      <dgm:spPr/>
    </dgm:pt>
  </dgm:ptLst>
  <dgm:cxnLst>
    <dgm:cxn modelId="{7C7A0200-1D58-4576-9E85-C88B23017608}" type="presOf" srcId="{CF2DD956-CE5E-44FC-888F-5EBB2852A9D5}" destId="{A93354C9-586B-420B-8EFB-D51522F14A3A}" srcOrd="0" destOrd="0" presId="urn:microsoft.com/office/officeart/2008/layout/NameandTitleOrganizationalChart"/>
    <dgm:cxn modelId="{C2FD028D-0237-4E26-8C43-1818065544BB}" srcId="{CF2DD956-CE5E-44FC-888F-5EBB2852A9D5}" destId="{72E6A349-0F46-402D-B70D-5471275D13A2}" srcOrd="0" destOrd="0" parTransId="{B5494F8C-C6F4-46FA-8681-AA28F8567D99}" sibTransId="{2220FF8A-5FE9-4B38-8B1D-75D532C88A49}"/>
    <dgm:cxn modelId="{8EA6EEBC-E6AC-47BF-A8CF-9507DEBFFEFC}" type="presOf" srcId="{CA245F2C-0748-4EEE-8EF2-48B6E5B113D3}" destId="{F34E1BA0-8ED1-4122-A1A5-5114DFF60DC3}" srcOrd="1" destOrd="0" presId="urn:microsoft.com/office/officeart/2008/layout/NameandTitleOrganizationalChart"/>
    <dgm:cxn modelId="{01B44959-3EFD-4D9C-A8D8-163E9F4F5240}" type="presOf" srcId="{51ED56A8-DA0E-4347-9D4F-42641026724E}" destId="{631C7916-8230-46F5-9888-8979E8FB05F8}" srcOrd="1" destOrd="0" presId="urn:microsoft.com/office/officeart/2008/layout/NameandTitleOrganizationalChart"/>
    <dgm:cxn modelId="{3CE155F5-22BC-472D-A021-052DAFD455D6}" type="presOf" srcId="{3140CF44-20BA-4C29-9B8E-A3DC4DB5FB0A}" destId="{79D2170D-1DF9-4AF8-A4EE-0EE498933576}" srcOrd="0" destOrd="0" presId="urn:microsoft.com/office/officeart/2008/layout/NameandTitleOrganizationalChart"/>
    <dgm:cxn modelId="{AFCB8265-9ACE-4A58-9C72-4454F0271EE2}" type="presOf" srcId="{90CDEAD3-E029-48CB-B34E-CC69792A374C}" destId="{F579E6D2-8B4F-4E69-9CB0-6C384E1759AF}" srcOrd="0" destOrd="0" presId="urn:microsoft.com/office/officeart/2008/layout/NameandTitleOrganizationalChart"/>
    <dgm:cxn modelId="{023D1B18-0F87-45DD-94FE-6847E5F6000A}" type="presOf" srcId="{51ED56A8-DA0E-4347-9D4F-42641026724E}" destId="{B4528559-9D6A-447C-994B-16AFF8C8C2CD}" srcOrd="0" destOrd="0" presId="urn:microsoft.com/office/officeart/2008/layout/NameandTitleOrganizationalChart"/>
    <dgm:cxn modelId="{FC4A4D5D-E330-4558-9F4E-D9F7B879009E}" type="presOf" srcId="{61260D21-609D-4809-B657-4254495E5C02}" destId="{87BF285E-4432-43F5-B97A-EBC8AE6C3CD6}" srcOrd="0" destOrd="0" presId="urn:microsoft.com/office/officeart/2008/layout/NameandTitleOrganizationalChart"/>
    <dgm:cxn modelId="{01163241-2BB8-4A2D-AB47-AF1BD25A4F83}" srcId="{39A4D7D2-461C-4BF9-A6ED-8AD006C47005}" destId="{CA245F2C-0748-4EEE-8EF2-48B6E5B113D3}" srcOrd="0" destOrd="0" parTransId="{4CAFCDCC-6F73-4AF1-8146-D54DCCB84491}" sibTransId="{EB01B364-D6A7-4F40-9101-DB5641DFF1D4}"/>
    <dgm:cxn modelId="{A301D606-B1A9-4801-8802-E6337A0EB859}" type="presOf" srcId="{72E6A349-0F46-402D-B70D-5471275D13A2}" destId="{6AEE8FAC-2E56-4125-9FDB-6C2C5F123A6D}" srcOrd="1" destOrd="0" presId="urn:microsoft.com/office/officeart/2008/layout/NameandTitleOrganizationalChart"/>
    <dgm:cxn modelId="{3DDE19CD-EC62-48C9-B495-51C77C011787}" type="presOf" srcId="{1B2D7220-F61E-46A0-8A11-F8028244947D}" destId="{A994B4C9-28BA-4591-AB28-D8FD4DF22168}" srcOrd="0" destOrd="0" presId="urn:microsoft.com/office/officeart/2008/layout/NameandTitleOrganizationalChart"/>
    <dgm:cxn modelId="{91F1AF2F-1BB2-41E3-9AA1-9FC38130B01A}" type="presOf" srcId="{90CDEAD3-E029-48CB-B34E-CC69792A374C}" destId="{DBF5C0C7-EDB0-442B-9CA2-A008D6D1F2EE}" srcOrd="1" destOrd="0" presId="urn:microsoft.com/office/officeart/2008/layout/NameandTitleOrganizationalChart"/>
    <dgm:cxn modelId="{7ACA0D3C-818B-4062-8124-933DBB306924}" type="presOf" srcId="{EB01B364-D6A7-4F40-9101-DB5641DFF1D4}" destId="{4AA47EA9-CC0B-401A-97F1-1DF6396EB421}" srcOrd="0" destOrd="0" presId="urn:microsoft.com/office/officeart/2008/layout/NameandTitleOrganizationalChart"/>
    <dgm:cxn modelId="{AE3FD960-2663-4897-9F07-825C15F41C3C}" srcId="{39A4D7D2-461C-4BF9-A6ED-8AD006C47005}" destId="{51ED56A8-DA0E-4347-9D4F-42641026724E}" srcOrd="1" destOrd="0" parTransId="{AD20E7CA-7DD5-41F6-A200-813D9254D7C9}" sibTransId="{1B2D7220-F61E-46A0-8A11-F8028244947D}"/>
    <dgm:cxn modelId="{40232868-F669-4F66-868C-594D60D53837}" type="presOf" srcId="{8640DF37-255D-42C0-A6D0-79CDD5047F38}" destId="{FBE9320C-06D2-4214-B1E6-97A610420EC1}" srcOrd="0" destOrd="0" presId="urn:microsoft.com/office/officeart/2008/layout/NameandTitleOrganizationalChart"/>
    <dgm:cxn modelId="{CF229818-D638-495A-8EC1-01554359C56C}" type="presOf" srcId="{CA245F2C-0748-4EEE-8EF2-48B6E5B113D3}" destId="{7F784873-DCB8-402C-8CDF-CDB682B95DF1}" srcOrd="0" destOrd="0" presId="urn:microsoft.com/office/officeart/2008/layout/NameandTitleOrganizationalChart"/>
    <dgm:cxn modelId="{DEC4B184-E15C-4E87-8C03-FB6CEE39991B}" type="presOf" srcId="{39A4D7D2-461C-4BF9-A6ED-8AD006C47005}" destId="{598BE6FE-D638-4DFC-A981-71993B734374}" srcOrd="0" destOrd="0" presId="urn:microsoft.com/office/officeart/2008/layout/NameandTitleOrganizationalChart"/>
    <dgm:cxn modelId="{2DF9AB30-F902-469B-A489-9A3264DAFB19}" type="presOf" srcId="{72E6A349-0F46-402D-B70D-5471275D13A2}" destId="{C2B8FF04-573A-40E5-96CF-C6A885BEAECA}" srcOrd="0" destOrd="0" presId="urn:microsoft.com/office/officeart/2008/layout/NameandTitleOrganizationalChart"/>
    <dgm:cxn modelId="{7C32B3A3-ACE0-4C50-970D-556EAC99A58F}" type="presOf" srcId="{607A5E01-2903-420F-88B6-EA9EC1AD363C}" destId="{1D6C9B9F-8E22-4872-A994-E7999E0C894C}" srcOrd="1" destOrd="0" presId="urn:microsoft.com/office/officeart/2008/layout/NameandTitleOrganizationalChart"/>
    <dgm:cxn modelId="{8F9165A5-CD4F-431E-8D6D-A7864C0826BC}" srcId="{607A5E01-2903-420F-88B6-EA9EC1AD363C}" destId="{90CDEAD3-E029-48CB-B34E-CC69792A374C}" srcOrd="0" destOrd="0" parTransId="{3140CF44-20BA-4C29-9B8E-A3DC4DB5FB0A}" sibTransId="{8640DF37-255D-42C0-A6D0-79CDD5047F38}"/>
    <dgm:cxn modelId="{82C6F7C4-EA6F-4D1F-A846-30C2384DB08F}" type="presOf" srcId="{AD20E7CA-7DD5-41F6-A200-813D9254D7C9}" destId="{3FC6C7AF-517F-48A6-AEED-17DEB42AEA3A}" srcOrd="0" destOrd="0" presId="urn:microsoft.com/office/officeart/2008/layout/NameandTitleOrganizationalChart"/>
    <dgm:cxn modelId="{F3B33DF3-DF64-4204-A1AA-6D44E916B0FD}" type="presOf" srcId="{7201E105-0DCF-4B10-866F-65B001514FC6}" destId="{3D0ABD97-D1C3-406D-A621-FCEBF3DFD98A}" srcOrd="0" destOrd="0" presId="urn:microsoft.com/office/officeart/2008/layout/NameandTitleOrganizationalChart"/>
    <dgm:cxn modelId="{EF80526D-2C74-44BC-AD0B-B4BC312B84D7}" type="presOf" srcId="{3C7FAE49-C99D-4FAD-93E9-843714C11F1D}" destId="{ABB8D42F-3409-4842-9C4A-6AC361AFBC5D}" srcOrd="0" destOrd="0" presId="urn:microsoft.com/office/officeart/2008/layout/NameandTitleOrganizationalChart"/>
    <dgm:cxn modelId="{B269782B-16F9-438E-9880-E0FF46F21055}" srcId="{72E6A349-0F46-402D-B70D-5471275D13A2}" destId="{607A5E01-2903-420F-88B6-EA9EC1AD363C}" srcOrd="1" destOrd="0" parTransId="{B6164B01-590F-4635-957A-623085E83F63}" sibTransId="{7201E105-0DCF-4B10-866F-65B001514FC6}"/>
    <dgm:cxn modelId="{8A66439A-3932-451E-9B55-EFDB1C302AED}" srcId="{72E6A349-0F46-402D-B70D-5471275D13A2}" destId="{39A4D7D2-461C-4BF9-A6ED-8AD006C47005}" srcOrd="0" destOrd="0" parTransId="{3C7FAE49-C99D-4FAD-93E9-843714C11F1D}" sibTransId="{61260D21-609D-4809-B657-4254495E5C02}"/>
    <dgm:cxn modelId="{3F88BE8C-7D49-4ED4-ABD2-BA01464510CC}" type="presOf" srcId="{4CAFCDCC-6F73-4AF1-8146-D54DCCB84491}" destId="{7FE0A28B-7F37-4A19-9645-BA0C39073573}" srcOrd="0" destOrd="0" presId="urn:microsoft.com/office/officeart/2008/layout/NameandTitleOrganizationalChart"/>
    <dgm:cxn modelId="{0B69F152-48B1-4FB6-89F9-56F97E48F3E9}" type="presOf" srcId="{39A4D7D2-461C-4BF9-A6ED-8AD006C47005}" destId="{D2068986-387E-4F03-8F3A-4DA18179D972}" srcOrd="1" destOrd="0" presId="urn:microsoft.com/office/officeart/2008/layout/NameandTitleOrganizationalChart"/>
    <dgm:cxn modelId="{9B9DC57A-55FC-4081-BEB1-909B8792068E}" type="presOf" srcId="{B6164B01-590F-4635-957A-623085E83F63}" destId="{1730DA99-C537-4AFE-B91D-FEDFB1EC4498}" srcOrd="0" destOrd="0" presId="urn:microsoft.com/office/officeart/2008/layout/NameandTitleOrganizationalChart"/>
    <dgm:cxn modelId="{C39A27BC-2D56-4C64-897B-B757EC91812E}" type="presOf" srcId="{607A5E01-2903-420F-88B6-EA9EC1AD363C}" destId="{D0D77C41-5283-4900-B670-B79908F79B3A}" srcOrd="0" destOrd="0" presId="urn:microsoft.com/office/officeart/2008/layout/NameandTitleOrganizationalChart"/>
    <dgm:cxn modelId="{0AB03186-9EE1-4899-9945-5D6DF71A114B}" type="presOf" srcId="{2220FF8A-5FE9-4B38-8B1D-75D532C88A49}" destId="{59AAED86-76DF-40BE-8041-2DD4EC0797CC}" srcOrd="0" destOrd="0" presId="urn:microsoft.com/office/officeart/2008/layout/NameandTitleOrganizationalChart"/>
    <dgm:cxn modelId="{9572776A-5CFF-482B-91D7-005514EFBFEA}" type="presParOf" srcId="{A93354C9-586B-420B-8EFB-D51522F14A3A}" destId="{89ABF562-05BF-4621-9860-BC228D269BFF}" srcOrd="0" destOrd="0" presId="urn:microsoft.com/office/officeart/2008/layout/NameandTitleOrganizationalChart"/>
    <dgm:cxn modelId="{956E502F-3C49-4D1A-8919-D86F4F8AC0EA}" type="presParOf" srcId="{89ABF562-05BF-4621-9860-BC228D269BFF}" destId="{BB3704ED-BAF0-4803-9D91-31CA0B2F780A}" srcOrd="0" destOrd="0" presId="urn:microsoft.com/office/officeart/2008/layout/NameandTitleOrganizationalChart"/>
    <dgm:cxn modelId="{CB9CCB21-1094-49E3-8A46-1C1BDE97AFA1}" type="presParOf" srcId="{BB3704ED-BAF0-4803-9D91-31CA0B2F780A}" destId="{C2B8FF04-573A-40E5-96CF-C6A885BEAECA}" srcOrd="0" destOrd="0" presId="urn:microsoft.com/office/officeart/2008/layout/NameandTitleOrganizationalChart"/>
    <dgm:cxn modelId="{B2AFA972-21AE-4A3D-841B-EBBC205E5135}" type="presParOf" srcId="{BB3704ED-BAF0-4803-9D91-31CA0B2F780A}" destId="{59AAED86-76DF-40BE-8041-2DD4EC0797CC}" srcOrd="1" destOrd="0" presId="urn:microsoft.com/office/officeart/2008/layout/NameandTitleOrganizationalChart"/>
    <dgm:cxn modelId="{F2F5C974-8E44-467E-B588-67A0B7F88D40}" type="presParOf" srcId="{BB3704ED-BAF0-4803-9D91-31CA0B2F780A}" destId="{6AEE8FAC-2E56-4125-9FDB-6C2C5F123A6D}" srcOrd="2" destOrd="0" presId="urn:microsoft.com/office/officeart/2008/layout/NameandTitleOrganizationalChart"/>
    <dgm:cxn modelId="{6AB53B7A-E4C4-4767-A84C-A87A081C3264}" type="presParOf" srcId="{89ABF562-05BF-4621-9860-BC228D269BFF}" destId="{5A6F56C3-9A73-499D-8F7B-611DE282E7F1}" srcOrd="1" destOrd="0" presId="urn:microsoft.com/office/officeart/2008/layout/NameandTitleOrganizationalChart"/>
    <dgm:cxn modelId="{9A4F53C7-1541-4575-9AB8-B0433B0FA5EA}" type="presParOf" srcId="{5A6F56C3-9A73-499D-8F7B-611DE282E7F1}" destId="{ABB8D42F-3409-4842-9C4A-6AC361AFBC5D}" srcOrd="0" destOrd="0" presId="urn:microsoft.com/office/officeart/2008/layout/NameandTitleOrganizationalChart"/>
    <dgm:cxn modelId="{381C0AA0-5DEC-45EA-B34B-098B82B6E67E}" type="presParOf" srcId="{5A6F56C3-9A73-499D-8F7B-611DE282E7F1}" destId="{C7CF5AD5-56A7-4F5B-823C-FFC8AF1E2D43}" srcOrd="1" destOrd="0" presId="urn:microsoft.com/office/officeart/2008/layout/NameandTitleOrganizationalChart"/>
    <dgm:cxn modelId="{B3836511-18F5-4DEA-9542-F0CA5FEFE792}" type="presParOf" srcId="{C7CF5AD5-56A7-4F5B-823C-FFC8AF1E2D43}" destId="{E8098958-6703-4428-97C6-90411FBD2C28}" srcOrd="0" destOrd="0" presId="urn:microsoft.com/office/officeart/2008/layout/NameandTitleOrganizationalChart"/>
    <dgm:cxn modelId="{F3A05137-6186-4739-88B4-8C4F7CC1125D}" type="presParOf" srcId="{E8098958-6703-4428-97C6-90411FBD2C28}" destId="{598BE6FE-D638-4DFC-A981-71993B734374}" srcOrd="0" destOrd="0" presId="urn:microsoft.com/office/officeart/2008/layout/NameandTitleOrganizationalChart"/>
    <dgm:cxn modelId="{6A4CD8C5-463B-4D49-A792-04AC1FD8E14A}" type="presParOf" srcId="{E8098958-6703-4428-97C6-90411FBD2C28}" destId="{87BF285E-4432-43F5-B97A-EBC8AE6C3CD6}" srcOrd="1" destOrd="0" presId="urn:microsoft.com/office/officeart/2008/layout/NameandTitleOrganizationalChart"/>
    <dgm:cxn modelId="{879BB857-3700-4C9E-9E67-79D4F30004E4}" type="presParOf" srcId="{E8098958-6703-4428-97C6-90411FBD2C28}" destId="{D2068986-387E-4F03-8F3A-4DA18179D972}" srcOrd="2" destOrd="0" presId="urn:microsoft.com/office/officeart/2008/layout/NameandTitleOrganizationalChart"/>
    <dgm:cxn modelId="{D8573A7F-F2E9-4800-A74C-D4945CA9FDF1}" type="presParOf" srcId="{C7CF5AD5-56A7-4F5B-823C-FFC8AF1E2D43}" destId="{CF4CB598-8787-4FCC-96DB-7B56D5DDFDF0}" srcOrd="1" destOrd="0" presId="urn:microsoft.com/office/officeart/2008/layout/NameandTitleOrganizationalChart"/>
    <dgm:cxn modelId="{FD27F356-CE48-4B1A-88B7-5715B7348C30}" type="presParOf" srcId="{CF4CB598-8787-4FCC-96DB-7B56D5DDFDF0}" destId="{7FE0A28B-7F37-4A19-9645-BA0C39073573}" srcOrd="0" destOrd="0" presId="urn:microsoft.com/office/officeart/2008/layout/NameandTitleOrganizationalChart"/>
    <dgm:cxn modelId="{EC1E1846-D8B7-46BD-99DC-A2EFAA35CD33}" type="presParOf" srcId="{CF4CB598-8787-4FCC-96DB-7B56D5DDFDF0}" destId="{1A27E6BD-C683-4F47-BAAA-1D382BB2EC91}" srcOrd="1" destOrd="0" presId="urn:microsoft.com/office/officeart/2008/layout/NameandTitleOrganizationalChart"/>
    <dgm:cxn modelId="{1ACD4C1D-FA6F-4842-BB4F-4ED8C0BAE78F}" type="presParOf" srcId="{1A27E6BD-C683-4F47-BAAA-1D382BB2EC91}" destId="{8A8C7C5D-D775-4E44-9D7F-BAD2EFC0D335}" srcOrd="0" destOrd="0" presId="urn:microsoft.com/office/officeart/2008/layout/NameandTitleOrganizationalChart"/>
    <dgm:cxn modelId="{80C91779-AA4D-4AB5-8A48-900432BA1F5E}" type="presParOf" srcId="{8A8C7C5D-D775-4E44-9D7F-BAD2EFC0D335}" destId="{7F784873-DCB8-402C-8CDF-CDB682B95DF1}" srcOrd="0" destOrd="0" presId="urn:microsoft.com/office/officeart/2008/layout/NameandTitleOrganizationalChart"/>
    <dgm:cxn modelId="{76B38C5F-50AE-4709-93E1-A904AE5A8302}" type="presParOf" srcId="{8A8C7C5D-D775-4E44-9D7F-BAD2EFC0D335}" destId="{4AA47EA9-CC0B-401A-97F1-1DF6396EB421}" srcOrd="1" destOrd="0" presId="urn:microsoft.com/office/officeart/2008/layout/NameandTitleOrganizationalChart"/>
    <dgm:cxn modelId="{B57C65F3-8B0A-4DEC-91C0-A64AAC504082}" type="presParOf" srcId="{8A8C7C5D-D775-4E44-9D7F-BAD2EFC0D335}" destId="{F34E1BA0-8ED1-4122-A1A5-5114DFF60DC3}" srcOrd="2" destOrd="0" presId="urn:microsoft.com/office/officeart/2008/layout/NameandTitleOrganizationalChart"/>
    <dgm:cxn modelId="{44F82551-08F1-4BDC-ABAA-A5317838AF23}" type="presParOf" srcId="{1A27E6BD-C683-4F47-BAAA-1D382BB2EC91}" destId="{5F368E6A-664E-405E-9551-6D66D3BBCD71}" srcOrd="1" destOrd="0" presId="urn:microsoft.com/office/officeart/2008/layout/NameandTitleOrganizationalChart"/>
    <dgm:cxn modelId="{5039C394-08F4-4AFA-8422-845B44D9EC1E}" type="presParOf" srcId="{1A27E6BD-C683-4F47-BAAA-1D382BB2EC91}" destId="{1466CA28-13B8-4CF3-9209-B72F759B7130}" srcOrd="2" destOrd="0" presId="urn:microsoft.com/office/officeart/2008/layout/NameandTitleOrganizationalChart"/>
    <dgm:cxn modelId="{98FBB9A6-7A3C-4991-9E10-6E3257067BC9}" type="presParOf" srcId="{CF4CB598-8787-4FCC-96DB-7B56D5DDFDF0}" destId="{3FC6C7AF-517F-48A6-AEED-17DEB42AEA3A}" srcOrd="2" destOrd="0" presId="urn:microsoft.com/office/officeart/2008/layout/NameandTitleOrganizationalChart"/>
    <dgm:cxn modelId="{E5E1C67E-8FED-4052-9EAE-A47375835F70}" type="presParOf" srcId="{CF4CB598-8787-4FCC-96DB-7B56D5DDFDF0}" destId="{FC112D62-B7B1-4545-8CA7-2D932E288F01}" srcOrd="3" destOrd="0" presId="urn:microsoft.com/office/officeart/2008/layout/NameandTitleOrganizationalChart"/>
    <dgm:cxn modelId="{DC96B349-7224-40CF-8F42-CF6960C6313A}" type="presParOf" srcId="{FC112D62-B7B1-4545-8CA7-2D932E288F01}" destId="{8DE3B98A-C0BB-41DF-B34A-01925125FDD0}" srcOrd="0" destOrd="0" presId="urn:microsoft.com/office/officeart/2008/layout/NameandTitleOrganizationalChart"/>
    <dgm:cxn modelId="{D25B4AEA-9E9E-4BF8-B9AA-BFA763D33848}" type="presParOf" srcId="{8DE3B98A-C0BB-41DF-B34A-01925125FDD0}" destId="{B4528559-9D6A-447C-994B-16AFF8C8C2CD}" srcOrd="0" destOrd="0" presId="urn:microsoft.com/office/officeart/2008/layout/NameandTitleOrganizationalChart"/>
    <dgm:cxn modelId="{906E9ADC-95DF-4718-833D-222C613EFBAD}" type="presParOf" srcId="{8DE3B98A-C0BB-41DF-B34A-01925125FDD0}" destId="{A994B4C9-28BA-4591-AB28-D8FD4DF22168}" srcOrd="1" destOrd="0" presId="urn:microsoft.com/office/officeart/2008/layout/NameandTitleOrganizationalChart"/>
    <dgm:cxn modelId="{71F6CECB-A80B-4B2B-922E-276BC8459547}" type="presParOf" srcId="{8DE3B98A-C0BB-41DF-B34A-01925125FDD0}" destId="{631C7916-8230-46F5-9888-8979E8FB05F8}" srcOrd="2" destOrd="0" presId="urn:microsoft.com/office/officeart/2008/layout/NameandTitleOrganizationalChart"/>
    <dgm:cxn modelId="{A1775C11-48BC-4FEC-9A9D-EEE62B279213}" type="presParOf" srcId="{FC112D62-B7B1-4545-8CA7-2D932E288F01}" destId="{BCF8CCFD-7F10-416B-BCBC-9A90B225C03B}" srcOrd="1" destOrd="0" presId="urn:microsoft.com/office/officeart/2008/layout/NameandTitleOrganizationalChart"/>
    <dgm:cxn modelId="{C639B934-7359-42E2-A438-AFE39756BF75}" type="presParOf" srcId="{FC112D62-B7B1-4545-8CA7-2D932E288F01}" destId="{E6C403A5-05CC-40EC-A7FD-3DB1D8C05FA8}" srcOrd="2" destOrd="0" presId="urn:microsoft.com/office/officeart/2008/layout/NameandTitleOrganizationalChart"/>
    <dgm:cxn modelId="{3D2B9CB7-864D-48DA-BF67-0D4A2F9A3DB5}" type="presParOf" srcId="{C7CF5AD5-56A7-4F5B-823C-FFC8AF1E2D43}" destId="{F03F9224-D2CE-4559-BBA0-E65E0F4955CF}" srcOrd="2" destOrd="0" presId="urn:microsoft.com/office/officeart/2008/layout/NameandTitleOrganizationalChart"/>
    <dgm:cxn modelId="{98EDE018-585C-46A1-84CE-E3BA1C5A55E0}" type="presParOf" srcId="{5A6F56C3-9A73-499D-8F7B-611DE282E7F1}" destId="{1730DA99-C537-4AFE-B91D-FEDFB1EC4498}" srcOrd="2" destOrd="0" presId="urn:microsoft.com/office/officeart/2008/layout/NameandTitleOrganizationalChart"/>
    <dgm:cxn modelId="{832565DA-4B36-4C4E-A915-B27A8A3BBF04}" type="presParOf" srcId="{5A6F56C3-9A73-499D-8F7B-611DE282E7F1}" destId="{66C4C0DE-6F80-4011-BE34-3D6DF0B95762}" srcOrd="3" destOrd="0" presId="urn:microsoft.com/office/officeart/2008/layout/NameandTitleOrganizationalChart"/>
    <dgm:cxn modelId="{954C35D6-8184-4E6A-8664-3598E27347E8}" type="presParOf" srcId="{66C4C0DE-6F80-4011-BE34-3D6DF0B95762}" destId="{2E743FE3-CB49-438E-A6EB-324CFF57EF9D}" srcOrd="0" destOrd="0" presId="urn:microsoft.com/office/officeart/2008/layout/NameandTitleOrganizationalChart"/>
    <dgm:cxn modelId="{6EE9AC8F-7912-4FC4-BBE2-FDF598120313}" type="presParOf" srcId="{2E743FE3-CB49-438E-A6EB-324CFF57EF9D}" destId="{D0D77C41-5283-4900-B670-B79908F79B3A}" srcOrd="0" destOrd="0" presId="urn:microsoft.com/office/officeart/2008/layout/NameandTitleOrganizationalChart"/>
    <dgm:cxn modelId="{D7E813D9-9CE2-4813-9AA5-2AE85C290A06}" type="presParOf" srcId="{2E743FE3-CB49-438E-A6EB-324CFF57EF9D}" destId="{3D0ABD97-D1C3-406D-A621-FCEBF3DFD98A}" srcOrd="1" destOrd="0" presId="urn:microsoft.com/office/officeart/2008/layout/NameandTitleOrganizationalChart"/>
    <dgm:cxn modelId="{89D4AF36-DCE6-422F-A099-7CE242C6144E}" type="presParOf" srcId="{2E743FE3-CB49-438E-A6EB-324CFF57EF9D}" destId="{1D6C9B9F-8E22-4872-A994-E7999E0C894C}" srcOrd="2" destOrd="0" presId="urn:microsoft.com/office/officeart/2008/layout/NameandTitleOrganizationalChart"/>
    <dgm:cxn modelId="{A1885E36-6E3D-4921-B47E-988EB88E20D7}" type="presParOf" srcId="{66C4C0DE-6F80-4011-BE34-3D6DF0B95762}" destId="{61FEF50F-2B2F-4243-8E76-1B7681B3F367}" srcOrd="1" destOrd="0" presId="urn:microsoft.com/office/officeart/2008/layout/NameandTitleOrganizationalChart"/>
    <dgm:cxn modelId="{EF2B8FE0-3794-4720-BFCA-956536E3B4B0}" type="presParOf" srcId="{61FEF50F-2B2F-4243-8E76-1B7681B3F367}" destId="{79D2170D-1DF9-4AF8-A4EE-0EE498933576}" srcOrd="0" destOrd="0" presId="urn:microsoft.com/office/officeart/2008/layout/NameandTitleOrganizationalChart"/>
    <dgm:cxn modelId="{37EB20C2-0E0D-4B43-B556-6DB12152F0BD}" type="presParOf" srcId="{61FEF50F-2B2F-4243-8E76-1B7681B3F367}" destId="{DBEE2936-5255-4F0D-B3AB-644AAC824207}" srcOrd="1" destOrd="0" presId="urn:microsoft.com/office/officeart/2008/layout/NameandTitleOrganizationalChart"/>
    <dgm:cxn modelId="{46D175F8-9B37-4EF5-98D6-739C39E3875E}" type="presParOf" srcId="{DBEE2936-5255-4F0D-B3AB-644AAC824207}" destId="{E9AD883C-D3D7-4535-993C-D5F58FCEC93D}" srcOrd="0" destOrd="0" presId="urn:microsoft.com/office/officeart/2008/layout/NameandTitleOrganizationalChart"/>
    <dgm:cxn modelId="{583FE39B-73CA-45B7-B179-1533F9FF1CAD}" type="presParOf" srcId="{E9AD883C-D3D7-4535-993C-D5F58FCEC93D}" destId="{F579E6D2-8B4F-4E69-9CB0-6C384E1759AF}" srcOrd="0" destOrd="0" presId="urn:microsoft.com/office/officeart/2008/layout/NameandTitleOrganizationalChart"/>
    <dgm:cxn modelId="{ED289BD4-B101-4437-96C8-B25EAE746FE3}" type="presParOf" srcId="{E9AD883C-D3D7-4535-993C-D5F58FCEC93D}" destId="{FBE9320C-06D2-4214-B1E6-97A610420EC1}" srcOrd="1" destOrd="0" presId="urn:microsoft.com/office/officeart/2008/layout/NameandTitleOrganizationalChart"/>
    <dgm:cxn modelId="{E5FC61DE-8F6D-4DE0-BD27-485AEE7687A0}" type="presParOf" srcId="{E9AD883C-D3D7-4535-993C-D5F58FCEC93D}" destId="{DBF5C0C7-EDB0-442B-9CA2-A008D6D1F2EE}" srcOrd="2" destOrd="0" presId="urn:microsoft.com/office/officeart/2008/layout/NameandTitleOrganizationalChart"/>
    <dgm:cxn modelId="{993F0027-5F3D-49D3-84E6-79C9552074B2}" type="presParOf" srcId="{DBEE2936-5255-4F0D-B3AB-644AAC824207}" destId="{DFE535DA-6C25-42C3-947D-C5527036D3E7}" srcOrd="1" destOrd="0" presId="urn:microsoft.com/office/officeart/2008/layout/NameandTitleOrganizationalChart"/>
    <dgm:cxn modelId="{B8DA1B7A-AA82-4335-87C6-8D7D2CD8AD43}" type="presParOf" srcId="{DBEE2936-5255-4F0D-B3AB-644AAC824207}" destId="{C578EF5A-C797-41DF-B3C5-43DD6350FBE1}" srcOrd="2" destOrd="0" presId="urn:microsoft.com/office/officeart/2008/layout/NameandTitleOrganizationalChart"/>
    <dgm:cxn modelId="{EDF5A1E9-E861-4920-85AB-9DA8A2C1CDB0}" type="presParOf" srcId="{66C4C0DE-6F80-4011-BE34-3D6DF0B95762}" destId="{5923F095-64C8-493F-BD9F-547EA5FA6102}" srcOrd="2" destOrd="0" presId="urn:microsoft.com/office/officeart/2008/layout/NameandTitleOrganizationalChart"/>
    <dgm:cxn modelId="{50418AD9-E392-425E-BF6E-310176EADEE1}" type="presParOf" srcId="{89ABF562-05BF-4621-9860-BC228D269BFF}" destId="{1DC8F4CF-4BA6-43F2-BE01-E0ECCC65CA0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23827C-6818-4986-A761-E4A4EC5F1551}" type="doc">
      <dgm:prSet loTypeId="urn:microsoft.com/office/officeart/2005/8/layout/list1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7CAD9EDC-E37E-4B8D-9C2C-4D334F4C33C5}">
      <dgm:prSet phldrT="[Texte]" custT="1"/>
      <dgm:spPr>
        <a:xfrm>
          <a:off x="18909" y="0"/>
          <a:ext cx="4032504" cy="293065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000" b="1" u="sng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Suivi de l’exécution des projets ER</a:t>
          </a:r>
          <a:endParaRPr lang="fr-FR" sz="20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5BC910B6-F7A0-4838-A927-0C4958786D8D}" type="parTrans" cxnId="{DA9CFCB4-121A-4C9F-AD85-9BB3795DAAC4}">
      <dgm:prSet/>
      <dgm:spPr/>
      <dgm:t>
        <a:bodyPr/>
        <a:lstStyle/>
        <a:p>
          <a:endParaRPr lang="fr-FR" sz="2400">
            <a:latin typeface="Californian FB" panose="0207040306080B030204" pitchFamily="18" charset="0"/>
          </a:endParaRPr>
        </a:p>
      </dgm:t>
    </dgm:pt>
    <dgm:pt modelId="{609B5E1B-CFB3-4FEB-BAB2-A9B805A6CF6B}" type="sibTrans" cxnId="{DA9CFCB4-121A-4C9F-AD85-9BB3795DAAC4}">
      <dgm:prSet/>
      <dgm:spPr/>
      <dgm:t>
        <a:bodyPr/>
        <a:lstStyle/>
        <a:p>
          <a:endParaRPr lang="fr-FR" sz="2400">
            <a:latin typeface="Californian FB" panose="0207040306080B030204" pitchFamily="18" charset="0"/>
          </a:endParaRPr>
        </a:p>
      </dgm:t>
    </dgm:pt>
    <dgm:pt modelId="{E22AA828-575D-4171-991D-04E7D3A2892C}">
      <dgm:prSet phldrT="[Texte]" custT="1"/>
      <dgm:spPr>
        <a:xfrm>
          <a:off x="0" y="2530306"/>
          <a:ext cx="4032504" cy="351821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000" b="1" u="sng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Evaluation des projets</a:t>
          </a:r>
          <a:endParaRPr lang="fr-FR" sz="20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BC2C4B6C-5D00-47E2-9AF8-A3D9CBB73813}" type="parTrans" cxnId="{33837DF6-B2F1-4B9B-909B-397C14CA6E0E}">
      <dgm:prSet/>
      <dgm:spPr/>
      <dgm:t>
        <a:bodyPr/>
        <a:lstStyle/>
        <a:p>
          <a:endParaRPr lang="fr-FR" sz="2400">
            <a:latin typeface="Californian FB" panose="0207040306080B030204" pitchFamily="18" charset="0"/>
          </a:endParaRPr>
        </a:p>
      </dgm:t>
    </dgm:pt>
    <dgm:pt modelId="{3F18AB69-8E3D-4181-B167-8A555885F4CD}" type="sibTrans" cxnId="{33837DF6-B2F1-4B9B-909B-397C14CA6E0E}">
      <dgm:prSet/>
      <dgm:spPr/>
      <dgm:t>
        <a:bodyPr/>
        <a:lstStyle/>
        <a:p>
          <a:endParaRPr lang="fr-FR" sz="2400">
            <a:latin typeface="Californian FB" panose="0207040306080B030204" pitchFamily="18" charset="0"/>
          </a:endParaRPr>
        </a:p>
      </dgm:t>
    </dgm:pt>
    <dgm:pt modelId="{25A882A5-449D-4337-8FC3-D0580882FC73}">
      <dgm:prSet custT="1"/>
      <dgm:spPr>
        <a:xfrm>
          <a:off x="0" y="114299"/>
          <a:ext cx="5760720" cy="2536573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Progression de la couverture géographique de la concession,</a:t>
          </a:r>
        </a:p>
      </dgm:t>
    </dgm:pt>
    <dgm:pt modelId="{DD742AC1-5698-42A8-A165-19378C9FB585}" type="parTrans" cxnId="{8BD250AD-FDAA-4285-83FF-749A8231423B}">
      <dgm:prSet/>
      <dgm:spPr/>
      <dgm:t>
        <a:bodyPr/>
        <a:lstStyle/>
        <a:p>
          <a:endParaRPr lang="fr-FR" sz="2400">
            <a:latin typeface="Californian FB" panose="0207040306080B030204" pitchFamily="18" charset="0"/>
          </a:endParaRPr>
        </a:p>
      </dgm:t>
    </dgm:pt>
    <dgm:pt modelId="{D9F3EE25-AA3E-4424-83FC-5B85AC3541DC}" type="sibTrans" cxnId="{8BD250AD-FDAA-4285-83FF-749A8231423B}">
      <dgm:prSet/>
      <dgm:spPr/>
      <dgm:t>
        <a:bodyPr/>
        <a:lstStyle/>
        <a:p>
          <a:endParaRPr lang="fr-FR" sz="2400">
            <a:latin typeface="Californian FB" panose="0207040306080B030204" pitchFamily="18" charset="0"/>
          </a:endParaRPr>
        </a:p>
      </dgm:t>
    </dgm:pt>
    <dgm:pt modelId="{B0861FFF-1CD5-4F6D-8685-D0D0BB2A9626}">
      <dgm:prSet custT="1"/>
      <dgm:spPr>
        <a:xfrm>
          <a:off x="0" y="2848301"/>
          <a:ext cx="5760720" cy="58621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Reporting des performances réalisées dans le temps et dans l’espace</a:t>
          </a:r>
        </a:p>
      </dgm:t>
    </dgm:pt>
    <dgm:pt modelId="{CADF300F-D5DE-499A-A488-2E02044CCEDE}" type="parTrans" cxnId="{7A21C3FA-7166-4A21-B267-11973049C20D}">
      <dgm:prSet/>
      <dgm:spPr/>
      <dgm:t>
        <a:bodyPr/>
        <a:lstStyle/>
        <a:p>
          <a:endParaRPr lang="fr-FR" sz="2400">
            <a:latin typeface="Californian FB" panose="0207040306080B030204" pitchFamily="18" charset="0"/>
          </a:endParaRPr>
        </a:p>
      </dgm:t>
    </dgm:pt>
    <dgm:pt modelId="{4BFD544F-7A08-468E-90BD-F9FCFBA8CD47}" type="sibTrans" cxnId="{7A21C3FA-7166-4A21-B267-11973049C20D}">
      <dgm:prSet/>
      <dgm:spPr/>
      <dgm:t>
        <a:bodyPr/>
        <a:lstStyle/>
        <a:p>
          <a:endParaRPr lang="fr-FR" sz="2400">
            <a:latin typeface="Californian FB" panose="0207040306080B030204" pitchFamily="18" charset="0"/>
          </a:endParaRPr>
        </a:p>
      </dgm:t>
    </dgm:pt>
    <dgm:pt modelId="{E45A0FAC-00DD-49CD-8DF0-5C6B4EA3BC17}">
      <dgm:prSet custT="1"/>
      <dgm:spPr>
        <a:xfrm>
          <a:off x="0" y="114299"/>
          <a:ext cx="5760720" cy="2536573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Collecte, organisation et archivage et diffusion des données socio-économiques,</a:t>
          </a:r>
        </a:p>
      </dgm:t>
    </dgm:pt>
    <dgm:pt modelId="{1FCD1077-F9C9-45EF-B45F-F23F19890B0C}" type="parTrans" cxnId="{EEB57607-45B9-4F2F-8586-ABE3B16C533E}">
      <dgm:prSet/>
      <dgm:spPr/>
      <dgm:t>
        <a:bodyPr/>
        <a:lstStyle/>
        <a:p>
          <a:endParaRPr lang="fr-FR"/>
        </a:p>
      </dgm:t>
    </dgm:pt>
    <dgm:pt modelId="{A6E7EE47-8981-403E-A177-0CB385B87D88}" type="sibTrans" cxnId="{EEB57607-45B9-4F2F-8586-ABE3B16C533E}">
      <dgm:prSet/>
      <dgm:spPr/>
      <dgm:t>
        <a:bodyPr/>
        <a:lstStyle/>
        <a:p>
          <a:endParaRPr lang="fr-FR"/>
        </a:p>
      </dgm:t>
    </dgm:pt>
    <dgm:pt modelId="{9156C25C-22CB-4191-B418-5884B0226278}">
      <dgm:prSet custT="1"/>
      <dgm:spPr>
        <a:xfrm>
          <a:off x="0" y="114299"/>
          <a:ext cx="5760720" cy="2536573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Recensement et géoréférencement des infrastructures alimentées par l’énergie électrique,</a:t>
          </a:r>
        </a:p>
      </dgm:t>
    </dgm:pt>
    <dgm:pt modelId="{23C9487C-8206-4DC9-8628-AC4503B96C6A}" type="parTrans" cxnId="{FFE66ABB-944C-4C0B-8EBF-906269D5DC42}">
      <dgm:prSet/>
      <dgm:spPr/>
      <dgm:t>
        <a:bodyPr/>
        <a:lstStyle/>
        <a:p>
          <a:endParaRPr lang="fr-FR"/>
        </a:p>
      </dgm:t>
    </dgm:pt>
    <dgm:pt modelId="{DE228258-D01C-4ADB-8E14-48C0FD96B8EF}" type="sibTrans" cxnId="{FFE66ABB-944C-4C0B-8EBF-906269D5DC42}">
      <dgm:prSet/>
      <dgm:spPr/>
      <dgm:t>
        <a:bodyPr/>
        <a:lstStyle/>
        <a:p>
          <a:endParaRPr lang="fr-FR"/>
        </a:p>
      </dgm:t>
    </dgm:pt>
    <dgm:pt modelId="{C0DBCFAD-06DA-452D-B8B3-98FB3B003F06}">
      <dgm:prSet custT="1"/>
      <dgm:spPr>
        <a:xfrm>
          <a:off x="0" y="114299"/>
          <a:ext cx="5760720" cy="2536573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Suivi des indicateurs de performance (taux d’électrification, évolution des abonnés dans le temps et dans l’espace,)</a:t>
          </a:r>
        </a:p>
      </dgm:t>
    </dgm:pt>
    <dgm:pt modelId="{472EE9A6-1C43-4784-92A1-5D62D46DBE9F}" type="parTrans" cxnId="{5713ACA0-D80D-4DA1-A9FD-6232099F7315}">
      <dgm:prSet/>
      <dgm:spPr/>
      <dgm:t>
        <a:bodyPr/>
        <a:lstStyle/>
        <a:p>
          <a:endParaRPr lang="fr-FR"/>
        </a:p>
      </dgm:t>
    </dgm:pt>
    <dgm:pt modelId="{40683DCC-B5D8-4937-A6D8-7CF558F4041D}" type="sibTrans" cxnId="{5713ACA0-D80D-4DA1-A9FD-6232099F7315}">
      <dgm:prSet/>
      <dgm:spPr/>
      <dgm:t>
        <a:bodyPr/>
        <a:lstStyle/>
        <a:p>
          <a:endParaRPr lang="fr-FR"/>
        </a:p>
      </dgm:t>
    </dgm:pt>
    <dgm:pt modelId="{3E5BD422-41F6-4474-8BC6-7D841DBA0894}">
      <dgm:prSet custT="1"/>
      <dgm:spPr>
        <a:xfrm>
          <a:off x="0" y="114299"/>
          <a:ext cx="5760720" cy="25365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fr-FR" sz="18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6DC67E95-4941-41C7-882B-42A7D7796757}" type="parTrans" cxnId="{E41A2386-AD5B-4C6B-B329-FC4609A10897}">
      <dgm:prSet/>
      <dgm:spPr/>
      <dgm:t>
        <a:bodyPr/>
        <a:lstStyle/>
        <a:p>
          <a:endParaRPr lang="fr-FR"/>
        </a:p>
      </dgm:t>
    </dgm:pt>
    <dgm:pt modelId="{88CA7198-8624-451B-B11C-0B3EB4689FC0}" type="sibTrans" cxnId="{E41A2386-AD5B-4C6B-B329-FC4609A10897}">
      <dgm:prSet/>
      <dgm:spPr/>
      <dgm:t>
        <a:bodyPr/>
        <a:lstStyle/>
        <a:p>
          <a:endParaRPr lang="fr-FR"/>
        </a:p>
      </dgm:t>
    </dgm:pt>
    <dgm:pt modelId="{B49DB620-04A0-4EF1-90C5-D19EC9050C7B}" type="pres">
      <dgm:prSet presAssocID="{0423827C-6818-4986-A761-E4A4EC5F15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8B0E8A3-3743-4376-B43B-8620B23EA4F5}" type="pres">
      <dgm:prSet presAssocID="{7CAD9EDC-E37E-4B8D-9C2C-4D334F4C33C5}" presName="parentLin" presStyleCnt="0"/>
      <dgm:spPr/>
    </dgm:pt>
    <dgm:pt modelId="{B6A67367-F4C6-4B4F-9A50-F0FE4C088EF6}" type="pres">
      <dgm:prSet presAssocID="{7CAD9EDC-E37E-4B8D-9C2C-4D334F4C33C5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AC355918-C28F-4684-928E-3F56342126F3}" type="pres">
      <dgm:prSet presAssocID="{7CAD9EDC-E37E-4B8D-9C2C-4D334F4C33C5}" presName="parentText" presStyleLbl="node1" presStyleIdx="0" presStyleCnt="2" custScaleY="34165" custLinFactNeighborX="-90148" custLinFactNeighborY="-5485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E9B9E9-C8A7-4BB1-AD9D-D0A89A9B50EF}" type="pres">
      <dgm:prSet presAssocID="{7CAD9EDC-E37E-4B8D-9C2C-4D334F4C33C5}" presName="negativeSpace" presStyleCnt="0"/>
      <dgm:spPr/>
    </dgm:pt>
    <dgm:pt modelId="{2E56B9E1-8777-4E8E-93DD-85CBDA4C86AF}" type="pres">
      <dgm:prSet presAssocID="{7CAD9EDC-E37E-4B8D-9C2C-4D334F4C33C5}" presName="childText" presStyleLbl="conFgAcc1" presStyleIdx="0" presStyleCnt="2" custScaleY="74013" custLinFactNeighborX="165" custLinFactNeighborY="-433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6912357A-CE39-4C10-ACFC-D98D81CA8968}" type="pres">
      <dgm:prSet presAssocID="{609B5E1B-CFB3-4FEB-BAB2-A9B805A6CF6B}" presName="spaceBetweenRectangles" presStyleCnt="0"/>
      <dgm:spPr/>
    </dgm:pt>
    <dgm:pt modelId="{375A1C21-9E13-4694-9DFA-8FF435941D3B}" type="pres">
      <dgm:prSet presAssocID="{E22AA828-575D-4171-991D-04E7D3A2892C}" presName="parentLin" presStyleCnt="0"/>
      <dgm:spPr/>
    </dgm:pt>
    <dgm:pt modelId="{8837A179-0D01-4843-B1BC-ED406B11AF4B}" type="pres">
      <dgm:prSet presAssocID="{E22AA828-575D-4171-991D-04E7D3A2892C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29925FD6-A235-4D83-885D-7EC41D62E059}" type="pres">
      <dgm:prSet presAssocID="{E22AA828-575D-4171-991D-04E7D3A2892C}" presName="parentText" presStyleLbl="node1" presStyleIdx="1" presStyleCnt="2" custScaleY="45262" custLinFactX="-1653" custLinFactNeighborX="-100000" custLinFactNeighborY="-3260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45D36F-5A1B-47F8-9C9D-11E2E25E1ABB}" type="pres">
      <dgm:prSet presAssocID="{E22AA828-575D-4171-991D-04E7D3A2892C}" presName="negativeSpace" presStyleCnt="0"/>
      <dgm:spPr/>
    </dgm:pt>
    <dgm:pt modelId="{183C0DF4-BDDC-4BA7-BA5C-9C269456A898}" type="pres">
      <dgm:prSet presAssocID="{E22AA828-575D-4171-991D-04E7D3A2892C}" presName="childText" presStyleLbl="conFgAcc1" presStyleIdx="1" presStyleCnt="2" custScaleY="57363" custLinFactNeighborX="661" custLinFactNeighborY="312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713ACA0-D80D-4DA1-A9FD-6232099F7315}" srcId="{7CAD9EDC-E37E-4B8D-9C2C-4D334F4C33C5}" destId="{C0DBCFAD-06DA-452D-B8B3-98FB3B003F06}" srcOrd="2" destOrd="0" parTransId="{472EE9A6-1C43-4784-92A1-5D62D46DBE9F}" sibTransId="{40683DCC-B5D8-4937-A6D8-7CF558F4041D}"/>
    <dgm:cxn modelId="{8BD250AD-FDAA-4285-83FF-749A8231423B}" srcId="{7CAD9EDC-E37E-4B8D-9C2C-4D334F4C33C5}" destId="{25A882A5-449D-4337-8FC3-D0580882FC73}" srcOrd="1" destOrd="0" parTransId="{DD742AC1-5698-42A8-A165-19378C9FB585}" sibTransId="{D9F3EE25-AA3E-4424-83FC-5B85AC3541DC}"/>
    <dgm:cxn modelId="{E41A2386-AD5B-4C6B-B329-FC4609A10897}" srcId="{7CAD9EDC-E37E-4B8D-9C2C-4D334F4C33C5}" destId="{3E5BD422-41F6-4474-8BC6-7D841DBA0894}" srcOrd="0" destOrd="0" parTransId="{6DC67E95-4941-41C7-882B-42A7D7796757}" sibTransId="{88CA7198-8624-451B-B11C-0B3EB4689FC0}"/>
    <dgm:cxn modelId="{4577543F-2EAF-47A6-A94D-DF9CCD0EB8E6}" type="presOf" srcId="{7CAD9EDC-E37E-4B8D-9C2C-4D334F4C33C5}" destId="{AC355918-C28F-4684-928E-3F56342126F3}" srcOrd="1" destOrd="0" presId="urn:microsoft.com/office/officeart/2005/8/layout/list1"/>
    <dgm:cxn modelId="{84D7108C-6B3D-418B-B8EA-37B3E85B3838}" type="presOf" srcId="{9156C25C-22CB-4191-B418-5884B0226278}" destId="{2E56B9E1-8777-4E8E-93DD-85CBDA4C86AF}" srcOrd="0" destOrd="3" presId="urn:microsoft.com/office/officeart/2005/8/layout/list1"/>
    <dgm:cxn modelId="{1CE3CB06-BCB7-45DA-921F-951D4245F0E1}" type="presOf" srcId="{3E5BD422-41F6-4474-8BC6-7D841DBA0894}" destId="{2E56B9E1-8777-4E8E-93DD-85CBDA4C86AF}" srcOrd="0" destOrd="0" presId="urn:microsoft.com/office/officeart/2005/8/layout/list1"/>
    <dgm:cxn modelId="{EEB57607-45B9-4F2F-8586-ABE3B16C533E}" srcId="{7CAD9EDC-E37E-4B8D-9C2C-4D334F4C33C5}" destId="{E45A0FAC-00DD-49CD-8DF0-5C6B4EA3BC17}" srcOrd="4" destOrd="0" parTransId="{1FCD1077-F9C9-45EF-B45F-F23F19890B0C}" sibTransId="{A6E7EE47-8981-403E-A177-0CB385B87D88}"/>
    <dgm:cxn modelId="{1680C353-A376-4688-9DF4-2F2FD207AE3D}" type="presOf" srcId="{E22AA828-575D-4171-991D-04E7D3A2892C}" destId="{8837A179-0D01-4843-B1BC-ED406B11AF4B}" srcOrd="0" destOrd="0" presId="urn:microsoft.com/office/officeart/2005/8/layout/list1"/>
    <dgm:cxn modelId="{A6308104-496D-4E07-8AD9-DABB40C3F1D0}" type="presOf" srcId="{25A882A5-449D-4337-8FC3-D0580882FC73}" destId="{2E56B9E1-8777-4E8E-93DD-85CBDA4C86AF}" srcOrd="0" destOrd="1" presId="urn:microsoft.com/office/officeart/2005/8/layout/list1"/>
    <dgm:cxn modelId="{DA9CFCB4-121A-4C9F-AD85-9BB3795DAAC4}" srcId="{0423827C-6818-4986-A761-E4A4EC5F1551}" destId="{7CAD9EDC-E37E-4B8D-9C2C-4D334F4C33C5}" srcOrd="0" destOrd="0" parTransId="{5BC910B6-F7A0-4838-A927-0C4958786D8D}" sibTransId="{609B5E1B-CFB3-4FEB-BAB2-A9B805A6CF6B}"/>
    <dgm:cxn modelId="{2E6BC77F-F76E-45BD-9DC8-123944118F26}" type="presOf" srcId="{E22AA828-575D-4171-991D-04E7D3A2892C}" destId="{29925FD6-A235-4D83-885D-7EC41D62E059}" srcOrd="1" destOrd="0" presId="urn:microsoft.com/office/officeart/2005/8/layout/list1"/>
    <dgm:cxn modelId="{F6AF33B5-4392-4478-9D4F-D387DDF93450}" type="presOf" srcId="{B0861FFF-1CD5-4F6D-8685-D0D0BB2A9626}" destId="{183C0DF4-BDDC-4BA7-BA5C-9C269456A898}" srcOrd="0" destOrd="0" presId="urn:microsoft.com/office/officeart/2005/8/layout/list1"/>
    <dgm:cxn modelId="{03090895-9931-4EB3-A98C-9B312D5788B4}" type="presOf" srcId="{C0DBCFAD-06DA-452D-B8B3-98FB3B003F06}" destId="{2E56B9E1-8777-4E8E-93DD-85CBDA4C86AF}" srcOrd="0" destOrd="2" presId="urn:microsoft.com/office/officeart/2005/8/layout/list1"/>
    <dgm:cxn modelId="{939AB9BF-4EB3-4052-AEB3-B7B69D3DAAC8}" type="presOf" srcId="{7CAD9EDC-E37E-4B8D-9C2C-4D334F4C33C5}" destId="{B6A67367-F4C6-4B4F-9A50-F0FE4C088EF6}" srcOrd="0" destOrd="0" presId="urn:microsoft.com/office/officeart/2005/8/layout/list1"/>
    <dgm:cxn modelId="{7A21C3FA-7166-4A21-B267-11973049C20D}" srcId="{E22AA828-575D-4171-991D-04E7D3A2892C}" destId="{B0861FFF-1CD5-4F6D-8685-D0D0BB2A9626}" srcOrd="0" destOrd="0" parTransId="{CADF300F-D5DE-499A-A488-2E02044CCEDE}" sibTransId="{4BFD544F-7A08-468E-90BD-F9FCFBA8CD47}"/>
    <dgm:cxn modelId="{C9EFC62F-90DF-4F24-AB45-3A1FCA4A751D}" type="presOf" srcId="{E45A0FAC-00DD-49CD-8DF0-5C6B4EA3BC17}" destId="{2E56B9E1-8777-4E8E-93DD-85CBDA4C86AF}" srcOrd="0" destOrd="4" presId="urn:microsoft.com/office/officeart/2005/8/layout/list1"/>
    <dgm:cxn modelId="{A9DBC239-DBB9-4689-981B-D3A0B2487883}" type="presOf" srcId="{0423827C-6818-4986-A761-E4A4EC5F1551}" destId="{B49DB620-04A0-4EF1-90C5-D19EC9050C7B}" srcOrd="0" destOrd="0" presId="urn:microsoft.com/office/officeart/2005/8/layout/list1"/>
    <dgm:cxn modelId="{FFE66ABB-944C-4C0B-8EBF-906269D5DC42}" srcId="{7CAD9EDC-E37E-4B8D-9C2C-4D334F4C33C5}" destId="{9156C25C-22CB-4191-B418-5884B0226278}" srcOrd="3" destOrd="0" parTransId="{23C9487C-8206-4DC9-8628-AC4503B96C6A}" sibTransId="{DE228258-D01C-4ADB-8E14-48C0FD96B8EF}"/>
    <dgm:cxn modelId="{33837DF6-B2F1-4B9B-909B-397C14CA6E0E}" srcId="{0423827C-6818-4986-A761-E4A4EC5F1551}" destId="{E22AA828-575D-4171-991D-04E7D3A2892C}" srcOrd="1" destOrd="0" parTransId="{BC2C4B6C-5D00-47E2-9AF8-A3D9CBB73813}" sibTransId="{3F18AB69-8E3D-4181-B167-8A555885F4CD}"/>
    <dgm:cxn modelId="{5B16A573-9B16-4EAD-B80C-FC5884CCFF7D}" type="presParOf" srcId="{B49DB620-04A0-4EF1-90C5-D19EC9050C7B}" destId="{C8B0E8A3-3743-4376-B43B-8620B23EA4F5}" srcOrd="0" destOrd="0" presId="urn:microsoft.com/office/officeart/2005/8/layout/list1"/>
    <dgm:cxn modelId="{445E4AF4-6443-4612-AFBB-E76D7EDF8534}" type="presParOf" srcId="{C8B0E8A3-3743-4376-B43B-8620B23EA4F5}" destId="{B6A67367-F4C6-4B4F-9A50-F0FE4C088EF6}" srcOrd="0" destOrd="0" presId="urn:microsoft.com/office/officeart/2005/8/layout/list1"/>
    <dgm:cxn modelId="{B2D648CF-199F-488A-803B-2B5BC0BDA550}" type="presParOf" srcId="{C8B0E8A3-3743-4376-B43B-8620B23EA4F5}" destId="{AC355918-C28F-4684-928E-3F56342126F3}" srcOrd="1" destOrd="0" presId="urn:microsoft.com/office/officeart/2005/8/layout/list1"/>
    <dgm:cxn modelId="{59F1C15E-00B9-40D8-9CCA-80DA4595E33F}" type="presParOf" srcId="{B49DB620-04A0-4EF1-90C5-D19EC9050C7B}" destId="{50E9B9E9-C8A7-4BB1-AD9D-D0A89A9B50EF}" srcOrd="1" destOrd="0" presId="urn:microsoft.com/office/officeart/2005/8/layout/list1"/>
    <dgm:cxn modelId="{4B2901A4-E936-4C84-918E-8470BF872C00}" type="presParOf" srcId="{B49DB620-04A0-4EF1-90C5-D19EC9050C7B}" destId="{2E56B9E1-8777-4E8E-93DD-85CBDA4C86AF}" srcOrd="2" destOrd="0" presId="urn:microsoft.com/office/officeart/2005/8/layout/list1"/>
    <dgm:cxn modelId="{F55805E8-99A3-4611-A121-B7F3C34BD8F8}" type="presParOf" srcId="{B49DB620-04A0-4EF1-90C5-D19EC9050C7B}" destId="{6912357A-CE39-4C10-ACFC-D98D81CA8968}" srcOrd="3" destOrd="0" presId="urn:microsoft.com/office/officeart/2005/8/layout/list1"/>
    <dgm:cxn modelId="{B78B76D0-5D91-4A35-99EC-A6911266C5CD}" type="presParOf" srcId="{B49DB620-04A0-4EF1-90C5-D19EC9050C7B}" destId="{375A1C21-9E13-4694-9DFA-8FF435941D3B}" srcOrd="4" destOrd="0" presId="urn:microsoft.com/office/officeart/2005/8/layout/list1"/>
    <dgm:cxn modelId="{2196B2B0-5C72-4896-BCC9-318E69D9BB36}" type="presParOf" srcId="{375A1C21-9E13-4694-9DFA-8FF435941D3B}" destId="{8837A179-0D01-4843-B1BC-ED406B11AF4B}" srcOrd="0" destOrd="0" presId="urn:microsoft.com/office/officeart/2005/8/layout/list1"/>
    <dgm:cxn modelId="{B10F3C8B-8E21-4BA8-94ED-85246E7B5532}" type="presParOf" srcId="{375A1C21-9E13-4694-9DFA-8FF435941D3B}" destId="{29925FD6-A235-4D83-885D-7EC41D62E059}" srcOrd="1" destOrd="0" presId="urn:microsoft.com/office/officeart/2005/8/layout/list1"/>
    <dgm:cxn modelId="{B98A6D6A-2008-46C7-9988-978C9B3A9172}" type="presParOf" srcId="{B49DB620-04A0-4EF1-90C5-D19EC9050C7B}" destId="{8B45D36F-5A1B-47F8-9C9D-11E2E25E1ABB}" srcOrd="5" destOrd="0" presId="urn:microsoft.com/office/officeart/2005/8/layout/list1"/>
    <dgm:cxn modelId="{2B6A056D-4D69-4792-9111-78A192E97EB3}" type="presParOf" srcId="{B49DB620-04A0-4EF1-90C5-D19EC9050C7B}" destId="{183C0DF4-BDDC-4BA7-BA5C-9C269456A89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86BC02-9A59-4D46-8805-0A4F7581855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62546A8C-F63A-4C0B-BF6D-760640BF4D2C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2800" dirty="0">
              <a:latin typeface="Cambria" panose="02040503050406030204" pitchFamily="18" charset="0"/>
            </a:rPr>
            <a:t>Les composantes du SIG</a:t>
          </a:r>
        </a:p>
      </dgm:t>
    </dgm:pt>
    <dgm:pt modelId="{C815FC83-BE4B-4263-9898-859CC224D636}" type="parTrans" cxnId="{AAB734AE-8980-4403-841A-D7C6A8D5920F}">
      <dgm:prSet/>
      <dgm:spPr/>
      <dgm:t>
        <a:bodyPr/>
        <a:lstStyle/>
        <a:p>
          <a:endParaRPr lang="fr-FR"/>
        </a:p>
      </dgm:t>
    </dgm:pt>
    <dgm:pt modelId="{14D6918F-9242-46A5-8EAA-8B4A5F1DAEFE}" type="sibTrans" cxnId="{AAB734AE-8980-4403-841A-D7C6A8D5920F}">
      <dgm:prSet/>
      <dgm:spPr/>
      <dgm:t>
        <a:bodyPr/>
        <a:lstStyle/>
        <a:p>
          <a:endParaRPr lang="fr-FR"/>
        </a:p>
      </dgm:t>
    </dgm:pt>
    <dgm:pt modelId="{0D724194-27C0-4C19-B97D-A76D31827D39}">
      <dgm:prSet phldrT="[Texte]" custT="1"/>
      <dgm:spPr/>
      <dgm:t>
        <a:bodyPr/>
        <a:lstStyle/>
        <a:p>
          <a:pPr algn="just"/>
          <a:r>
            <a:rPr lang="fr-FR" sz="1800" i="0" dirty="0">
              <a:latin typeface="Cambria" panose="02040503050406030204" pitchFamily="18" charset="0"/>
            </a:rPr>
            <a:t>Une base de données géo référencées (villages du Sénégal, Réseaux MT et HT, Poste HT/MT, MT/BT, images satellites, certaines infrastructures sociales, limites administratives, couches vectorielles, </a:t>
          </a:r>
          <a:r>
            <a:rPr lang="fr-FR" sz="1800" i="0" dirty="0" err="1">
              <a:latin typeface="Cambria" panose="02040503050406030204" pitchFamily="18" charset="0"/>
            </a:rPr>
            <a:t>etc</a:t>
          </a:r>
          <a:r>
            <a:rPr lang="fr-FR" sz="1800" i="0" dirty="0">
              <a:latin typeface="Cambria" panose="02040503050406030204" pitchFamily="18" charset="0"/>
            </a:rPr>
            <a:t>; </a:t>
          </a:r>
        </a:p>
      </dgm:t>
    </dgm:pt>
    <dgm:pt modelId="{5E202DDB-A05E-4BFA-8B39-0B0CF1454E3A}" type="parTrans" cxnId="{A1619B03-9E4C-45F5-960B-94277F651BB9}">
      <dgm:prSet/>
      <dgm:spPr/>
      <dgm:t>
        <a:bodyPr/>
        <a:lstStyle/>
        <a:p>
          <a:endParaRPr lang="fr-FR"/>
        </a:p>
      </dgm:t>
    </dgm:pt>
    <dgm:pt modelId="{7E2B7A51-4278-456E-AF6F-4A9AC44F4CC6}" type="sibTrans" cxnId="{A1619B03-9E4C-45F5-960B-94277F651BB9}">
      <dgm:prSet/>
      <dgm:spPr/>
      <dgm:t>
        <a:bodyPr/>
        <a:lstStyle/>
        <a:p>
          <a:endParaRPr lang="fr-FR"/>
        </a:p>
      </dgm:t>
    </dgm:pt>
    <dgm:pt modelId="{2938C6FA-AFB9-4587-8794-59C411631842}">
      <dgm:prSet custT="1"/>
      <dgm:spPr/>
      <dgm:t>
        <a:bodyPr/>
        <a:lstStyle/>
        <a:p>
          <a:pPr algn="just"/>
          <a:r>
            <a:rPr lang="fr-FR" sz="1800" i="0" dirty="0">
              <a:latin typeface="Cambria" panose="02040503050406030204" pitchFamily="18" charset="0"/>
            </a:rPr>
            <a:t>des logiciels SIG: </a:t>
          </a:r>
          <a:r>
            <a:rPr lang="fr-FR" sz="1800" i="0" dirty="0" err="1">
              <a:latin typeface="Cambria" panose="02040503050406030204" pitchFamily="18" charset="0"/>
            </a:rPr>
            <a:t>ArcGIS</a:t>
          </a:r>
          <a:r>
            <a:rPr lang="fr-FR" sz="1800" i="0" dirty="0">
              <a:latin typeface="Cambria" panose="02040503050406030204" pitchFamily="18" charset="0"/>
            </a:rPr>
            <a:t> for Desktop </a:t>
          </a:r>
          <a:r>
            <a:rPr lang="fr-FR" sz="1800" i="0" dirty="0" err="1">
              <a:latin typeface="Cambria" panose="02040503050406030204" pitchFamily="18" charset="0"/>
            </a:rPr>
            <a:t>advanced</a:t>
          </a:r>
          <a:r>
            <a:rPr lang="fr-FR" sz="1800" i="0" dirty="0">
              <a:latin typeface="Cambria" panose="02040503050406030204" pitchFamily="18" charset="0"/>
            </a:rPr>
            <a:t> V.10, </a:t>
          </a:r>
          <a:r>
            <a:rPr lang="fr-FR" sz="1800" i="0" dirty="0" err="1">
              <a:latin typeface="Cambria" panose="02040503050406030204" pitchFamily="18" charset="0"/>
            </a:rPr>
            <a:t>ArcGIS</a:t>
          </a:r>
          <a:r>
            <a:rPr lang="fr-FR" sz="1800" i="0" dirty="0">
              <a:latin typeface="Cambria" panose="02040503050406030204" pitchFamily="18" charset="0"/>
            </a:rPr>
            <a:t> Server Enterprise;</a:t>
          </a:r>
        </a:p>
      </dgm:t>
    </dgm:pt>
    <dgm:pt modelId="{49D816FA-D249-44DE-AC2B-056112198542}" type="parTrans" cxnId="{7369D433-3C1A-406B-9A3A-69DF6A6367DC}">
      <dgm:prSet/>
      <dgm:spPr/>
      <dgm:t>
        <a:bodyPr/>
        <a:lstStyle/>
        <a:p>
          <a:endParaRPr lang="fr-FR"/>
        </a:p>
      </dgm:t>
    </dgm:pt>
    <dgm:pt modelId="{44A27A1E-4279-42C3-8E89-F5348B254D16}" type="sibTrans" cxnId="{7369D433-3C1A-406B-9A3A-69DF6A6367DC}">
      <dgm:prSet/>
      <dgm:spPr/>
      <dgm:t>
        <a:bodyPr/>
        <a:lstStyle/>
        <a:p>
          <a:endParaRPr lang="fr-FR"/>
        </a:p>
      </dgm:t>
    </dgm:pt>
    <dgm:pt modelId="{BC79F643-8AE6-4862-BC69-F4C1C162BC27}">
      <dgm:prSet custT="1"/>
      <dgm:spPr/>
      <dgm:t>
        <a:bodyPr/>
        <a:lstStyle/>
        <a:p>
          <a:pPr algn="just">
            <a:buFont typeface="Times New Roman" panose="02020603050405020304" pitchFamily="18" charset="0"/>
            <a:buChar char="-"/>
          </a:pPr>
          <a:r>
            <a:rPr lang="fr-FR" sz="1800" i="0" dirty="0">
              <a:latin typeface="Cambria" panose="02040503050406030204" pitchFamily="18" charset="0"/>
            </a:rPr>
            <a:t>du matériel de collecte et d’impression (GPS de précision, Table traçante)</a:t>
          </a:r>
        </a:p>
      </dgm:t>
    </dgm:pt>
    <dgm:pt modelId="{C8571752-040F-4AA8-AA45-B300BF47B44B}" type="parTrans" cxnId="{E3A4FDF6-77CE-40EB-B7E6-F071EC57BF30}">
      <dgm:prSet/>
      <dgm:spPr/>
      <dgm:t>
        <a:bodyPr/>
        <a:lstStyle/>
        <a:p>
          <a:endParaRPr lang="fr-FR"/>
        </a:p>
      </dgm:t>
    </dgm:pt>
    <dgm:pt modelId="{8EB4D588-7F9F-40FE-A677-B3A3CEFAB2B8}" type="sibTrans" cxnId="{E3A4FDF6-77CE-40EB-B7E6-F071EC57BF30}">
      <dgm:prSet/>
      <dgm:spPr/>
      <dgm:t>
        <a:bodyPr/>
        <a:lstStyle/>
        <a:p>
          <a:endParaRPr lang="fr-FR"/>
        </a:p>
      </dgm:t>
    </dgm:pt>
    <dgm:pt modelId="{13922C84-C594-4B0D-8F58-082256DD45A2}">
      <dgm:prSet custT="1"/>
      <dgm:spPr/>
      <dgm:t>
        <a:bodyPr/>
        <a:lstStyle/>
        <a:p>
          <a:pPr algn="just"/>
          <a:r>
            <a:rPr lang="fr-FR" sz="1800" i="0">
              <a:latin typeface="Cambria" panose="02040503050406030204" pitchFamily="18" charset="0"/>
            </a:rPr>
            <a:t>un personnel dédié spécialisé en la matière</a:t>
          </a:r>
        </a:p>
      </dgm:t>
    </dgm:pt>
    <dgm:pt modelId="{32A63DBC-30C1-45F5-95B3-309DD06A3A0E}" type="parTrans" cxnId="{D2CEB2CF-62C5-4102-A5F1-34DA4FAB4CC3}">
      <dgm:prSet/>
      <dgm:spPr/>
      <dgm:t>
        <a:bodyPr/>
        <a:lstStyle/>
        <a:p>
          <a:endParaRPr lang="fr-FR"/>
        </a:p>
      </dgm:t>
    </dgm:pt>
    <dgm:pt modelId="{51BD6831-889D-4F71-AB06-B5A50E7973F9}" type="sibTrans" cxnId="{D2CEB2CF-62C5-4102-A5F1-34DA4FAB4CC3}">
      <dgm:prSet/>
      <dgm:spPr/>
      <dgm:t>
        <a:bodyPr/>
        <a:lstStyle/>
        <a:p>
          <a:endParaRPr lang="fr-FR"/>
        </a:p>
      </dgm:t>
    </dgm:pt>
    <dgm:pt modelId="{81BAE747-9AB1-40F7-94C1-A5C4DD5A2BCA}" type="pres">
      <dgm:prSet presAssocID="{9686BC02-9A59-4D46-8805-0A4F7581855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9CB5B21-C1C6-4629-8E2B-808287B55E2F}" type="pres">
      <dgm:prSet presAssocID="{62546A8C-F63A-4C0B-BF6D-760640BF4D2C}" presName="root1" presStyleCnt="0"/>
      <dgm:spPr/>
    </dgm:pt>
    <dgm:pt modelId="{9D7CBA82-3B8A-4E31-A77F-8C2C5152BA6D}" type="pres">
      <dgm:prSet presAssocID="{62546A8C-F63A-4C0B-BF6D-760640BF4D2C}" presName="LevelOneTextNode" presStyleLbl="node0" presStyleIdx="0" presStyleCnt="1" custLinFactNeighborY="-136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666E342-9969-4CC9-86AF-8061E18F59B9}" type="pres">
      <dgm:prSet presAssocID="{62546A8C-F63A-4C0B-BF6D-760640BF4D2C}" presName="level2hierChild" presStyleCnt="0"/>
      <dgm:spPr/>
    </dgm:pt>
    <dgm:pt modelId="{6893FD6E-F7F9-46A0-9E46-8CD064D08E31}" type="pres">
      <dgm:prSet presAssocID="{5E202DDB-A05E-4BFA-8B39-0B0CF1454E3A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877F5B08-60DA-400C-A45F-D90D9B43D8F8}" type="pres">
      <dgm:prSet presAssocID="{5E202DDB-A05E-4BFA-8B39-0B0CF1454E3A}" presName="connTx" presStyleLbl="parChTrans1D2" presStyleIdx="0" presStyleCnt="4"/>
      <dgm:spPr/>
      <dgm:t>
        <a:bodyPr/>
        <a:lstStyle/>
        <a:p>
          <a:endParaRPr lang="fr-FR"/>
        </a:p>
      </dgm:t>
    </dgm:pt>
    <dgm:pt modelId="{D2ADFDF3-A73C-4506-B503-D1D37156D791}" type="pres">
      <dgm:prSet presAssocID="{0D724194-27C0-4C19-B97D-A76D31827D39}" presName="root2" presStyleCnt="0"/>
      <dgm:spPr/>
    </dgm:pt>
    <dgm:pt modelId="{34989CD5-A426-469E-90F3-EFAFD3C9CBE0}" type="pres">
      <dgm:prSet presAssocID="{0D724194-27C0-4C19-B97D-A76D31827D39}" presName="LevelTwoTextNode" presStyleLbl="node2" presStyleIdx="0" presStyleCnt="4" custScaleX="204410" custScaleY="14734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C20504E-6534-4B0F-B07A-196DFA4B4EB3}" type="pres">
      <dgm:prSet presAssocID="{0D724194-27C0-4C19-B97D-A76D31827D39}" presName="level3hierChild" presStyleCnt="0"/>
      <dgm:spPr/>
    </dgm:pt>
    <dgm:pt modelId="{716E1F09-B773-4C9D-A584-AA011609FDB1}" type="pres">
      <dgm:prSet presAssocID="{49D816FA-D249-44DE-AC2B-056112198542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3B78C2E4-1776-4D73-89B1-9F829D7D87F5}" type="pres">
      <dgm:prSet presAssocID="{49D816FA-D249-44DE-AC2B-056112198542}" presName="connTx" presStyleLbl="parChTrans1D2" presStyleIdx="1" presStyleCnt="4"/>
      <dgm:spPr/>
      <dgm:t>
        <a:bodyPr/>
        <a:lstStyle/>
        <a:p>
          <a:endParaRPr lang="fr-FR"/>
        </a:p>
      </dgm:t>
    </dgm:pt>
    <dgm:pt modelId="{493D96A0-7473-495E-BFA2-90C8F08A69D7}" type="pres">
      <dgm:prSet presAssocID="{2938C6FA-AFB9-4587-8794-59C411631842}" presName="root2" presStyleCnt="0"/>
      <dgm:spPr/>
    </dgm:pt>
    <dgm:pt modelId="{2FB1EF87-C8BE-4353-BC26-6C3C816D392D}" type="pres">
      <dgm:prSet presAssocID="{2938C6FA-AFB9-4587-8794-59C411631842}" presName="LevelTwoTextNode" presStyleLbl="node2" presStyleIdx="1" presStyleCnt="4" custScaleX="2044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15658F6-4F8D-4A99-8667-DD9FBF5460DE}" type="pres">
      <dgm:prSet presAssocID="{2938C6FA-AFB9-4587-8794-59C411631842}" presName="level3hierChild" presStyleCnt="0"/>
      <dgm:spPr/>
    </dgm:pt>
    <dgm:pt modelId="{F8D6D875-0F24-44EF-B61A-6733542013C0}" type="pres">
      <dgm:prSet presAssocID="{32A63DBC-30C1-45F5-95B3-309DD06A3A0E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D975DB2C-8F2F-40C0-8882-8D176067A891}" type="pres">
      <dgm:prSet presAssocID="{32A63DBC-30C1-45F5-95B3-309DD06A3A0E}" presName="connTx" presStyleLbl="parChTrans1D2" presStyleIdx="2" presStyleCnt="4"/>
      <dgm:spPr/>
      <dgm:t>
        <a:bodyPr/>
        <a:lstStyle/>
        <a:p>
          <a:endParaRPr lang="fr-FR"/>
        </a:p>
      </dgm:t>
    </dgm:pt>
    <dgm:pt modelId="{5C417C62-CB74-4EB6-815B-6A3345217CBE}" type="pres">
      <dgm:prSet presAssocID="{13922C84-C594-4B0D-8F58-082256DD45A2}" presName="root2" presStyleCnt="0"/>
      <dgm:spPr/>
    </dgm:pt>
    <dgm:pt modelId="{8411DD9C-99AF-4EC0-915B-EAE99B602D58}" type="pres">
      <dgm:prSet presAssocID="{13922C84-C594-4B0D-8F58-082256DD45A2}" presName="LevelTwoTextNode" presStyleLbl="node2" presStyleIdx="2" presStyleCnt="4" custScaleX="204410" custLinFactY="14349" custLinFactNeighborX="478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B42BE42-A460-4B82-A398-B188BF1FEBA1}" type="pres">
      <dgm:prSet presAssocID="{13922C84-C594-4B0D-8F58-082256DD45A2}" presName="level3hierChild" presStyleCnt="0"/>
      <dgm:spPr/>
    </dgm:pt>
    <dgm:pt modelId="{58E6009D-B04E-454B-ADEC-D0012F53B98A}" type="pres">
      <dgm:prSet presAssocID="{C8571752-040F-4AA8-AA45-B300BF47B44B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1274FE34-FFBD-43CD-AFE9-130F637F428A}" type="pres">
      <dgm:prSet presAssocID="{C8571752-040F-4AA8-AA45-B300BF47B44B}" presName="connTx" presStyleLbl="parChTrans1D2" presStyleIdx="3" presStyleCnt="4"/>
      <dgm:spPr/>
      <dgm:t>
        <a:bodyPr/>
        <a:lstStyle/>
        <a:p>
          <a:endParaRPr lang="fr-FR"/>
        </a:p>
      </dgm:t>
    </dgm:pt>
    <dgm:pt modelId="{F8CB1458-47DA-4EA9-B0FA-A18A9E3657F6}" type="pres">
      <dgm:prSet presAssocID="{BC79F643-8AE6-4862-BC69-F4C1C162BC27}" presName="root2" presStyleCnt="0"/>
      <dgm:spPr/>
    </dgm:pt>
    <dgm:pt modelId="{52A8917D-8B98-4DE3-A1C7-9D7766B67419}" type="pres">
      <dgm:prSet presAssocID="{BC79F643-8AE6-4862-BC69-F4C1C162BC27}" presName="LevelTwoTextNode" presStyleLbl="node2" presStyleIdx="3" presStyleCnt="4" custScaleX="204410" custLinFactY="-31331" custLinFactNeighborX="1030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D8269B7-2F0E-4EE0-B843-4C58A89798BC}" type="pres">
      <dgm:prSet presAssocID="{BC79F643-8AE6-4862-BC69-F4C1C162BC27}" presName="level3hierChild" presStyleCnt="0"/>
      <dgm:spPr/>
    </dgm:pt>
  </dgm:ptLst>
  <dgm:cxnLst>
    <dgm:cxn modelId="{FA04FE48-3EB9-4AB0-95B0-1B856C105D56}" type="presOf" srcId="{49D816FA-D249-44DE-AC2B-056112198542}" destId="{3B78C2E4-1776-4D73-89B1-9F829D7D87F5}" srcOrd="1" destOrd="0" presId="urn:microsoft.com/office/officeart/2008/layout/HorizontalMultiLevelHierarchy"/>
    <dgm:cxn modelId="{C1EA48B8-F852-40A1-B6F0-49AB6033869B}" type="presOf" srcId="{BC79F643-8AE6-4862-BC69-F4C1C162BC27}" destId="{52A8917D-8B98-4DE3-A1C7-9D7766B67419}" srcOrd="0" destOrd="0" presId="urn:microsoft.com/office/officeart/2008/layout/HorizontalMultiLevelHierarchy"/>
    <dgm:cxn modelId="{13D4101D-9C1A-4098-AEED-1F7DDC327DF7}" type="presOf" srcId="{5E202DDB-A05E-4BFA-8B39-0B0CF1454E3A}" destId="{6893FD6E-F7F9-46A0-9E46-8CD064D08E31}" srcOrd="0" destOrd="0" presId="urn:microsoft.com/office/officeart/2008/layout/HorizontalMultiLevelHierarchy"/>
    <dgm:cxn modelId="{448B9160-573C-4568-BF45-511035E633C3}" type="presOf" srcId="{5E202DDB-A05E-4BFA-8B39-0B0CF1454E3A}" destId="{877F5B08-60DA-400C-A45F-D90D9B43D8F8}" srcOrd="1" destOrd="0" presId="urn:microsoft.com/office/officeart/2008/layout/HorizontalMultiLevelHierarchy"/>
    <dgm:cxn modelId="{A1619B03-9E4C-45F5-960B-94277F651BB9}" srcId="{62546A8C-F63A-4C0B-BF6D-760640BF4D2C}" destId="{0D724194-27C0-4C19-B97D-A76D31827D39}" srcOrd="0" destOrd="0" parTransId="{5E202DDB-A05E-4BFA-8B39-0B0CF1454E3A}" sibTransId="{7E2B7A51-4278-456E-AF6F-4A9AC44F4CC6}"/>
    <dgm:cxn modelId="{E3A4FDF6-77CE-40EB-B7E6-F071EC57BF30}" srcId="{62546A8C-F63A-4C0B-BF6D-760640BF4D2C}" destId="{BC79F643-8AE6-4862-BC69-F4C1C162BC27}" srcOrd="3" destOrd="0" parTransId="{C8571752-040F-4AA8-AA45-B300BF47B44B}" sibTransId="{8EB4D588-7F9F-40FE-A677-B3A3CEFAB2B8}"/>
    <dgm:cxn modelId="{58744399-2C27-4CF4-9A2E-CBB2AEFF5B32}" type="presOf" srcId="{32A63DBC-30C1-45F5-95B3-309DD06A3A0E}" destId="{F8D6D875-0F24-44EF-B61A-6733542013C0}" srcOrd="0" destOrd="0" presId="urn:microsoft.com/office/officeart/2008/layout/HorizontalMultiLevelHierarchy"/>
    <dgm:cxn modelId="{55D7EFB8-ABB6-4340-B219-EA9E1D2AA32A}" type="presOf" srcId="{9686BC02-9A59-4D46-8805-0A4F7581855D}" destId="{81BAE747-9AB1-40F7-94C1-A5C4DD5A2BCA}" srcOrd="0" destOrd="0" presId="urn:microsoft.com/office/officeart/2008/layout/HorizontalMultiLevelHierarchy"/>
    <dgm:cxn modelId="{D69C095B-191D-4326-8045-57CC8D8E76AA}" type="presOf" srcId="{2938C6FA-AFB9-4587-8794-59C411631842}" destId="{2FB1EF87-C8BE-4353-BC26-6C3C816D392D}" srcOrd="0" destOrd="0" presId="urn:microsoft.com/office/officeart/2008/layout/HorizontalMultiLevelHierarchy"/>
    <dgm:cxn modelId="{9DD94222-756B-4E10-A42D-738177B320FE}" type="presOf" srcId="{62546A8C-F63A-4C0B-BF6D-760640BF4D2C}" destId="{9D7CBA82-3B8A-4E31-A77F-8C2C5152BA6D}" srcOrd="0" destOrd="0" presId="urn:microsoft.com/office/officeart/2008/layout/HorizontalMultiLevelHierarchy"/>
    <dgm:cxn modelId="{B7F23485-4491-44C6-92A5-8C4A4B71A653}" type="presOf" srcId="{13922C84-C594-4B0D-8F58-082256DD45A2}" destId="{8411DD9C-99AF-4EC0-915B-EAE99B602D58}" srcOrd="0" destOrd="0" presId="urn:microsoft.com/office/officeart/2008/layout/HorizontalMultiLevelHierarchy"/>
    <dgm:cxn modelId="{AAB734AE-8980-4403-841A-D7C6A8D5920F}" srcId="{9686BC02-9A59-4D46-8805-0A4F7581855D}" destId="{62546A8C-F63A-4C0B-BF6D-760640BF4D2C}" srcOrd="0" destOrd="0" parTransId="{C815FC83-BE4B-4263-9898-859CC224D636}" sibTransId="{14D6918F-9242-46A5-8EAA-8B4A5F1DAEFE}"/>
    <dgm:cxn modelId="{2316BA26-BA9D-4B61-963C-D8EB78BE2211}" type="presOf" srcId="{C8571752-040F-4AA8-AA45-B300BF47B44B}" destId="{1274FE34-FFBD-43CD-AFE9-130F637F428A}" srcOrd="1" destOrd="0" presId="urn:microsoft.com/office/officeart/2008/layout/HorizontalMultiLevelHierarchy"/>
    <dgm:cxn modelId="{902316EA-9530-477C-BD4F-4063A6D39C48}" type="presOf" srcId="{49D816FA-D249-44DE-AC2B-056112198542}" destId="{716E1F09-B773-4C9D-A584-AA011609FDB1}" srcOrd="0" destOrd="0" presId="urn:microsoft.com/office/officeart/2008/layout/HorizontalMultiLevelHierarchy"/>
    <dgm:cxn modelId="{1106F001-B5B9-4E82-9CFD-FF043BA0735D}" type="presOf" srcId="{32A63DBC-30C1-45F5-95B3-309DD06A3A0E}" destId="{D975DB2C-8F2F-40C0-8882-8D176067A891}" srcOrd="1" destOrd="0" presId="urn:microsoft.com/office/officeart/2008/layout/HorizontalMultiLevelHierarchy"/>
    <dgm:cxn modelId="{D2CEB2CF-62C5-4102-A5F1-34DA4FAB4CC3}" srcId="{62546A8C-F63A-4C0B-BF6D-760640BF4D2C}" destId="{13922C84-C594-4B0D-8F58-082256DD45A2}" srcOrd="2" destOrd="0" parTransId="{32A63DBC-30C1-45F5-95B3-309DD06A3A0E}" sibTransId="{51BD6831-889D-4F71-AB06-B5A50E7973F9}"/>
    <dgm:cxn modelId="{F40FBCFE-A684-407A-92F4-F60DCFD735E8}" type="presOf" srcId="{C8571752-040F-4AA8-AA45-B300BF47B44B}" destId="{58E6009D-B04E-454B-ADEC-D0012F53B98A}" srcOrd="0" destOrd="0" presId="urn:microsoft.com/office/officeart/2008/layout/HorizontalMultiLevelHierarchy"/>
    <dgm:cxn modelId="{7CE7DA4D-80F8-476B-B656-1A711F9D47F1}" type="presOf" srcId="{0D724194-27C0-4C19-B97D-A76D31827D39}" destId="{34989CD5-A426-469E-90F3-EFAFD3C9CBE0}" srcOrd="0" destOrd="0" presId="urn:microsoft.com/office/officeart/2008/layout/HorizontalMultiLevelHierarchy"/>
    <dgm:cxn modelId="{7369D433-3C1A-406B-9A3A-69DF6A6367DC}" srcId="{62546A8C-F63A-4C0B-BF6D-760640BF4D2C}" destId="{2938C6FA-AFB9-4587-8794-59C411631842}" srcOrd="1" destOrd="0" parTransId="{49D816FA-D249-44DE-AC2B-056112198542}" sibTransId="{44A27A1E-4279-42C3-8E89-F5348B254D16}"/>
    <dgm:cxn modelId="{15219424-4EE5-4773-AFE2-0FD9EFF1AFD6}" type="presParOf" srcId="{81BAE747-9AB1-40F7-94C1-A5C4DD5A2BCA}" destId="{29CB5B21-C1C6-4629-8E2B-808287B55E2F}" srcOrd="0" destOrd="0" presId="urn:microsoft.com/office/officeart/2008/layout/HorizontalMultiLevelHierarchy"/>
    <dgm:cxn modelId="{D492C0E3-7844-41DF-A3A8-26ED01C61640}" type="presParOf" srcId="{29CB5B21-C1C6-4629-8E2B-808287B55E2F}" destId="{9D7CBA82-3B8A-4E31-A77F-8C2C5152BA6D}" srcOrd="0" destOrd="0" presId="urn:microsoft.com/office/officeart/2008/layout/HorizontalMultiLevelHierarchy"/>
    <dgm:cxn modelId="{F532DDA8-4122-4DDB-8A7A-0BC87CB98BF2}" type="presParOf" srcId="{29CB5B21-C1C6-4629-8E2B-808287B55E2F}" destId="{1666E342-9969-4CC9-86AF-8061E18F59B9}" srcOrd="1" destOrd="0" presId="urn:microsoft.com/office/officeart/2008/layout/HorizontalMultiLevelHierarchy"/>
    <dgm:cxn modelId="{7E3C8A6B-07CD-4863-8CF1-7C161D9E7BF0}" type="presParOf" srcId="{1666E342-9969-4CC9-86AF-8061E18F59B9}" destId="{6893FD6E-F7F9-46A0-9E46-8CD064D08E31}" srcOrd="0" destOrd="0" presId="urn:microsoft.com/office/officeart/2008/layout/HorizontalMultiLevelHierarchy"/>
    <dgm:cxn modelId="{6B78E9C0-9B87-42FA-A6D4-3EBEB1A23310}" type="presParOf" srcId="{6893FD6E-F7F9-46A0-9E46-8CD064D08E31}" destId="{877F5B08-60DA-400C-A45F-D90D9B43D8F8}" srcOrd="0" destOrd="0" presId="urn:microsoft.com/office/officeart/2008/layout/HorizontalMultiLevelHierarchy"/>
    <dgm:cxn modelId="{05AD0E64-9570-4A75-852C-DEE99FF1AAE0}" type="presParOf" srcId="{1666E342-9969-4CC9-86AF-8061E18F59B9}" destId="{D2ADFDF3-A73C-4506-B503-D1D37156D791}" srcOrd="1" destOrd="0" presId="urn:microsoft.com/office/officeart/2008/layout/HorizontalMultiLevelHierarchy"/>
    <dgm:cxn modelId="{9216A7E7-144C-4094-B708-C9BF3CEA0B06}" type="presParOf" srcId="{D2ADFDF3-A73C-4506-B503-D1D37156D791}" destId="{34989CD5-A426-469E-90F3-EFAFD3C9CBE0}" srcOrd="0" destOrd="0" presId="urn:microsoft.com/office/officeart/2008/layout/HorizontalMultiLevelHierarchy"/>
    <dgm:cxn modelId="{AC4EEBB1-8D7F-44E7-9C8A-79A3F88D6AA9}" type="presParOf" srcId="{D2ADFDF3-A73C-4506-B503-D1D37156D791}" destId="{7C20504E-6534-4B0F-B07A-196DFA4B4EB3}" srcOrd="1" destOrd="0" presId="urn:microsoft.com/office/officeart/2008/layout/HorizontalMultiLevelHierarchy"/>
    <dgm:cxn modelId="{526F4478-9289-4471-93F3-542D79C52614}" type="presParOf" srcId="{1666E342-9969-4CC9-86AF-8061E18F59B9}" destId="{716E1F09-B773-4C9D-A584-AA011609FDB1}" srcOrd="2" destOrd="0" presId="urn:microsoft.com/office/officeart/2008/layout/HorizontalMultiLevelHierarchy"/>
    <dgm:cxn modelId="{C2370E51-6E62-46DC-A2FB-DF9D5EE155A2}" type="presParOf" srcId="{716E1F09-B773-4C9D-A584-AA011609FDB1}" destId="{3B78C2E4-1776-4D73-89B1-9F829D7D87F5}" srcOrd="0" destOrd="0" presId="urn:microsoft.com/office/officeart/2008/layout/HorizontalMultiLevelHierarchy"/>
    <dgm:cxn modelId="{78142BD0-B225-4939-AE12-EF85D44C56FA}" type="presParOf" srcId="{1666E342-9969-4CC9-86AF-8061E18F59B9}" destId="{493D96A0-7473-495E-BFA2-90C8F08A69D7}" srcOrd="3" destOrd="0" presId="urn:microsoft.com/office/officeart/2008/layout/HorizontalMultiLevelHierarchy"/>
    <dgm:cxn modelId="{25911B66-37ED-4664-8A99-373532922CAA}" type="presParOf" srcId="{493D96A0-7473-495E-BFA2-90C8F08A69D7}" destId="{2FB1EF87-C8BE-4353-BC26-6C3C816D392D}" srcOrd="0" destOrd="0" presId="urn:microsoft.com/office/officeart/2008/layout/HorizontalMultiLevelHierarchy"/>
    <dgm:cxn modelId="{CD337CE2-B120-448C-96B1-C609195CAECD}" type="presParOf" srcId="{493D96A0-7473-495E-BFA2-90C8F08A69D7}" destId="{015658F6-4F8D-4A99-8667-DD9FBF5460DE}" srcOrd="1" destOrd="0" presId="urn:microsoft.com/office/officeart/2008/layout/HorizontalMultiLevelHierarchy"/>
    <dgm:cxn modelId="{F14E879C-AB87-4437-9DC6-CC4DDED407C2}" type="presParOf" srcId="{1666E342-9969-4CC9-86AF-8061E18F59B9}" destId="{F8D6D875-0F24-44EF-B61A-6733542013C0}" srcOrd="4" destOrd="0" presId="urn:microsoft.com/office/officeart/2008/layout/HorizontalMultiLevelHierarchy"/>
    <dgm:cxn modelId="{6ED75229-8293-4444-9968-A3FD29CFCF9D}" type="presParOf" srcId="{F8D6D875-0F24-44EF-B61A-6733542013C0}" destId="{D975DB2C-8F2F-40C0-8882-8D176067A891}" srcOrd="0" destOrd="0" presId="urn:microsoft.com/office/officeart/2008/layout/HorizontalMultiLevelHierarchy"/>
    <dgm:cxn modelId="{AAF521EB-C17F-462C-9A3B-FA0B626CA523}" type="presParOf" srcId="{1666E342-9969-4CC9-86AF-8061E18F59B9}" destId="{5C417C62-CB74-4EB6-815B-6A3345217CBE}" srcOrd="5" destOrd="0" presId="urn:microsoft.com/office/officeart/2008/layout/HorizontalMultiLevelHierarchy"/>
    <dgm:cxn modelId="{2DB90785-A04C-49BE-82C9-C72589474140}" type="presParOf" srcId="{5C417C62-CB74-4EB6-815B-6A3345217CBE}" destId="{8411DD9C-99AF-4EC0-915B-EAE99B602D58}" srcOrd="0" destOrd="0" presId="urn:microsoft.com/office/officeart/2008/layout/HorizontalMultiLevelHierarchy"/>
    <dgm:cxn modelId="{D1F19102-92E9-497C-85CC-79A76FBDE7FD}" type="presParOf" srcId="{5C417C62-CB74-4EB6-815B-6A3345217CBE}" destId="{FB42BE42-A460-4B82-A398-B188BF1FEBA1}" srcOrd="1" destOrd="0" presId="urn:microsoft.com/office/officeart/2008/layout/HorizontalMultiLevelHierarchy"/>
    <dgm:cxn modelId="{E8CDC75D-99F3-46E8-8B41-F30C0095F735}" type="presParOf" srcId="{1666E342-9969-4CC9-86AF-8061E18F59B9}" destId="{58E6009D-B04E-454B-ADEC-D0012F53B98A}" srcOrd="6" destOrd="0" presId="urn:microsoft.com/office/officeart/2008/layout/HorizontalMultiLevelHierarchy"/>
    <dgm:cxn modelId="{3DB2C721-83FC-4616-8777-45C46D097021}" type="presParOf" srcId="{58E6009D-B04E-454B-ADEC-D0012F53B98A}" destId="{1274FE34-FFBD-43CD-AFE9-130F637F428A}" srcOrd="0" destOrd="0" presId="urn:microsoft.com/office/officeart/2008/layout/HorizontalMultiLevelHierarchy"/>
    <dgm:cxn modelId="{9DDDE486-D381-452D-A9E8-14F406F327E9}" type="presParOf" srcId="{1666E342-9969-4CC9-86AF-8061E18F59B9}" destId="{F8CB1458-47DA-4EA9-B0FA-A18A9E3657F6}" srcOrd="7" destOrd="0" presId="urn:microsoft.com/office/officeart/2008/layout/HorizontalMultiLevelHierarchy"/>
    <dgm:cxn modelId="{B84CBB0D-E898-4E69-99C7-6148A09510F6}" type="presParOf" srcId="{F8CB1458-47DA-4EA9-B0FA-A18A9E3657F6}" destId="{52A8917D-8B98-4DE3-A1C7-9D7766B67419}" srcOrd="0" destOrd="0" presId="urn:microsoft.com/office/officeart/2008/layout/HorizontalMultiLevelHierarchy"/>
    <dgm:cxn modelId="{6A455B05-0A1B-4FF1-898A-12DD56452984}" type="presParOf" srcId="{F8CB1458-47DA-4EA9-B0FA-A18A9E3657F6}" destId="{5D8269B7-2F0E-4EE0-B843-4C58A89798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194C5-058C-5545-9EB7-5BC3A298BCBB}">
      <dsp:nvSpPr>
        <dsp:cNvPr id="0" name=""/>
        <dsp:cNvSpPr/>
      </dsp:nvSpPr>
      <dsp:spPr>
        <a:xfrm>
          <a:off x="0" y="0"/>
          <a:ext cx="6121423" cy="69582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solidFill>
                <a:srgbClr val="000000"/>
              </a:solidFill>
              <a:latin typeface="Cambria" panose="02040503050406030204" pitchFamily="18" charset="0"/>
              <a:ea typeface="MS PGothic" pitchFamily="34" charset="-128"/>
              <a:cs typeface="Arial"/>
            </a:rPr>
            <a:t>Ministère de l’Energie et du Développement des Energies Renouvelables</a:t>
          </a:r>
        </a:p>
      </dsp:txBody>
      <dsp:txXfrm>
        <a:off x="33967" y="33967"/>
        <a:ext cx="6053489" cy="627886"/>
      </dsp:txXfrm>
    </dsp:sp>
    <dsp:sp modelId="{23B50F3A-7F08-824B-B143-A32563F97B18}">
      <dsp:nvSpPr>
        <dsp:cNvPr id="0" name=""/>
        <dsp:cNvSpPr/>
      </dsp:nvSpPr>
      <dsp:spPr>
        <a:xfrm>
          <a:off x="0" y="948084"/>
          <a:ext cx="6121423" cy="808332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solidFill>
                <a:srgbClr val="000000"/>
              </a:solidFill>
              <a:latin typeface="Cambria" panose="02040503050406030204" pitchFamily="18" charset="0"/>
              <a:ea typeface="MS PGothic" pitchFamily="34" charset="-128"/>
              <a:cs typeface="Arial"/>
            </a:rPr>
            <a:t>Commission de Régulation du Secteur de l’Electricité</a:t>
          </a:r>
        </a:p>
      </dsp:txBody>
      <dsp:txXfrm>
        <a:off x="39460" y="987544"/>
        <a:ext cx="6042503" cy="729412"/>
      </dsp:txXfrm>
    </dsp:sp>
    <dsp:sp modelId="{547AA216-C263-43D6-A34A-D0D6FCA3F03B}">
      <dsp:nvSpPr>
        <dsp:cNvPr id="0" name=""/>
        <dsp:cNvSpPr/>
      </dsp:nvSpPr>
      <dsp:spPr>
        <a:xfrm>
          <a:off x="0" y="1967238"/>
          <a:ext cx="6121423" cy="770053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solidFill>
                <a:srgbClr val="000000"/>
              </a:solidFill>
              <a:latin typeface="Cambria" panose="02040503050406030204" pitchFamily="18" charset="0"/>
              <a:ea typeface="MS PGothic" pitchFamily="34" charset="-128"/>
              <a:cs typeface="Arial"/>
            </a:rPr>
            <a:t>Société Nationale d’Electricité: SENELEC</a:t>
          </a:r>
        </a:p>
      </dsp:txBody>
      <dsp:txXfrm>
        <a:off x="37591" y="2004829"/>
        <a:ext cx="6046241" cy="694871"/>
      </dsp:txXfrm>
    </dsp:sp>
    <dsp:sp modelId="{F4358040-94EB-4601-889D-079D4D086AD3}">
      <dsp:nvSpPr>
        <dsp:cNvPr id="0" name=""/>
        <dsp:cNvSpPr/>
      </dsp:nvSpPr>
      <dsp:spPr>
        <a:xfrm>
          <a:off x="0" y="2953315"/>
          <a:ext cx="6121423" cy="775888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solidFill>
                <a:srgbClr val="000000"/>
              </a:solidFill>
              <a:latin typeface="Cambria" panose="02040503050406030204" pitchFamily="18" charset="0"/>
              <a:ea typeface="MS PGothic" pitchFamily="34" charset="-128"/>
              <a:cs typeface="Arial"/>
            </a:rPr>
            <a:t>Producteurs indépendants d’électricité IPP</a:t>
          </a:r>
          <a:endParaRPr lang="fr-FR" sz="2400" b="0" kern="1200" dirty="0">
            <a:latin typeface="Cambria" panose="02040503050406030204" pitchFamily="18" charset="0"/>
          </a:endParaRPr>
        </a:p>
      </dsp:txBody>
      <dsp:txXfrm>
        <a:off x="37876" y="2991191"/>
        <a:ext cx="6045671" cy="700136"/>
      </dsp:txXfrm>
    </dsp:sp>
    <dsp:sp modelId="{B29875A9-BE52-4527-AFBD-9579FFF59CB4}">
      <dsp:nvSpPr>
        <dsp:cNvPr id="0" name=""/>
        <dsp:cNvSpPr/>
      </dsp:nvSpPr>
      <dsp:spPr>
        <a:xfrm>
          <a:off x="0" y="4017237"/>
          <a:ext cx="6121423" cy="546707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solidFill>
                <a:srgbClr val="000000"/>
              </a:solidFill>
              <a:latin typeface="Cambria" panose="02040503050406030204" pitchFamily="18" charset="0"/>
              <a:ea typeface="MS PGothic" pitchFamily="34" charset="-128"/>
              <a:cs typeface="Arial"/>
            </a:rPr>
            <a:t> Agence Nationale d’Electrification rurale</a:t>
          </a:r>
        </a:p>
      </dsp:txBody>
      <dsp:txXfrm>
        <a:off x="26688" y="4043925"/>
        <a:ext cx="6068047" cy="493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2170D-1DF9-4AF8-A4EE-0EE498933576}">
      <dsp:nvSpPr>
        <dsp:cNvPr id="0" name=""/>
        <dsp:cNvSpPr/>
      </dsp:nvSpPr>
      <dsp:spPr>
        <a:xfrm>
          <a:off x="5368146" y="2237335"/>
          <a:ext cx="91440" cy="5012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250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1730DA99-C537-4AFE-B91D-FEDFB1EC4498}">
      <dsp:nvSpPr>
        <dsp:cNvPr id="0" name=""/>
        <dsp:cNvSpPr/>
      </dsp:nvSpPr>
      <dsp:spPr>
        <a:xfrm>
          <a:off x="3727859" y="868536"/>
          <a:ext cx="1686007" cy="501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822"/>
              </a:lnTo>
              <a:lnTo>
                <a:pt x="1686007" y="298822"/>
              </a:lnTo>
              <a:lnTo>
                <a:pt x="1686007" y="50125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6C7AF-517F-48A6-AEED-17DEB42AEA3A}">
      <dsp:nvSpPr>
        <dsp:cNvPr id="0" name=""/>
        <dsp:cNvSpPr/>
      </dsp:nvSpPr>
      <dsp:spPr>
        <a:xfrm>
          <a:off x="2041852" y="2237335"/>
          <a:ext cx="1124004" cy="501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822"/>
              </a:lnTo>
              <a:lnTo>
                <a:pt x="1124004" y="298822"/>
              </a:lnTo>
              <a:lnTo>
                <a:pt x="1124004" y="501250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7FE0A28B-7F37-4A19-9645-BA0C39073573}">
      <dsp:nvSpPr>
        <dsp:cNvPr id="0" name=""/>
        <dsp:cNvSpPr/>
      </dsp:nvSpPr>
      <dsp:spPr>
        <a:xfrm>
          <a:off x="917847" y="2237335"/>
          <a:ext cx="1124004" cy="501250"/>
        </a:xfrm>
        <a:custGeom>
          <a:avLst/>
          <a:gdLst/>
          <a:ahLst/>
          <a:cxnLst/>
          <a:rect l="0" t="0" r="0" b="0"/>
          <a:pathLst>
            <a:path>
              <a:moveTo>
                <a:pt x="1124004" y="0"/>
              </a:moveTo>
              <a:lnTo>
                <a:pt x="1124004" y="298822"/>
              </a:lnTo>
              <a:lnTo>
                <a:pt x="0" y="298822"/>
              </a:lnTo>
              <a:lnTo>
                <a:pt x="0" y="501250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ABB8D42F-3409-4842-9C4A-6AC361AFBC5D}">
      <dsp:nvSpPr>
        <dsp:cNvPr id="0" name=""/>
        <dsp:cNvSpPr/>
      </dsp:nvSpPr>
      <dsp:spPr>
        <a:xfrm>
          <a:off x="2041852" y="868536"/>
          <a:ext cx="1686007" cy="501250"/>
        </a:xfrm>
        <a:custGeom>
          <a:avLst/>
          <a:gdLst/>
          <a:ahLst/>
          <a:cxnLst/>
          <a:rect l="0" t="0" r="0" b="0"/>
          <a:pathLst>
            <a:path>
              <a:moveTo>
                <a:pt x="1686007" y="0"/>
              </a:moveTo>
              <a:lnTo>
                <a:pt x="1686007" y="298822"/>
              </a:lnTo>
              <a:lnTo>
                <a:pt x="0" y="298822"/>
              </a:lnTo>
              <a:lnTo>
                <a:pt x="0" y="50125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8FF04-573A-40E5-96CF-C6A885BEAECA}">
      <dsp:nvSpPr>
        <dsp:cNvPr id="0" name=""/>
        <dsp:cNvSpPr/>
      </dsp:nvSpPr>
      <dsp:spPr>
        <a:xfrm>
          <a:off x="2890062" y="988"/>
          <a:ext cx="1675594" cy="867548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2242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chemeClr val="tx1"/>
              </a:solidFill>
              <a:latin typeface="Cambria" panose="02040503050406030204" pitchFamily="18" charset="0"/>
            </a:rPr>
            <a:t>MEDER</a:t>
          </a:r>
        </a:p>
      </dsp:txBody>
      <dsp:txXfrm>
        <a:off x="2890062" y="988"/>
        <a:ext cx="1675594" cy="867548"/>
      </dsp:txXfrm>
    </dsp:sp>
    <dsp:sp modelId="{59AAED86-76DF-40BE-8041-2DD4EC0797CC}">
      <dsp:nvSpPr>
        <dsp:cNvPr id="0" name=""/>
        <dsp:cNvSpPr/>
      </dsp:nvSpPr>
      <dsp:spPr>
        <a:xfrm>
          <a:off x="3225181" y="675748"/>
          <a:ext cx="1508034" cy="289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tx1"/>
              </a:solidFill>
              <a:latin typeface="Cambria" panose="02040503050406030204" pitchFamily="18" charset="0"/>
            </a:rPr>
            <a:t>SIE</a:t>
          </a:r>
        </a:p>
      </dsp:txBody>
      <dsp:txXfrm>
        <a:off x="3225181" y="675748"/>
        <a:ext cx="1508034" cy="289182"/>
      </dsp:txXfrm>
    </dsp:sp>
    <dsp:sp modelId="{598BE6FE-D638-4DFC-A981-71993B734374}">
      <dsp:nvSpPr>
        <dsp:cNvPr id="0" name=""/>
        <dsp:cNvSpPr/>
      </dsp:nvSpPr>
      <dsp:spPr>
        <a:xfrm>
          <a:off x="1204055" y="1369786"/>
          <a:ext cx="1675594" cy="86754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2242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chemeClr val="tx1"/>
              </a:solidFill>
              <a:latin typeface="Cambria" panose="02040503050406030204" pitchFamily="18" charset="0"/>
            </a:rPr>
            <a:t>SENELEC</a:t>
          </a:r>
        </a:p>
      </dsp:txBody>
      <dsp:txXfrm>
        <a:off x="1204055" y="1369786"/>
        <a:ext cx="1675594" cy="867548"/>
      </dsp:txXfrm>
    </dsp:sp>
    <dsp:sp modelId="{87BF285E-4432-43F5-B97A-EBC8AE6C3CD6}">
      <dsp:nvSpPr>
        <dsp:cNvPr id="0" name=""/>
        <dsp:cNvSpPr/>
      </dsp:nvSpPr>
      <dsp:spPr>
        <a:xfrm>
          <a:off x="1539174" y="2044546"/>
          <a:ext cx="1508034" cy="289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  <a:latin typeface="Cambria" panose="02040503050406030204" pitchFamily="18" charset="0"/>
            </a:rPr>
            <a:t>OPERATEUR</a:t>
          </a:r>
          <a:r>
            <a:rPr lang="fr-FR" sz="2600" kern="1200" dirty="0">
              <a:solidFill>
                <a:schemeClr val="tx1"/>
              </a:solidFill>
              <a:latin typeface="Cambria" panose="02040503050406030204" pitchFamily="18" charset="0"/>
            </a:rPr>
            <a:t> </a:t>
          </a:r>
        </a:p>
      </dsp:txBody>
      <dsp:txXfrm>
        <a:off x="1539174" y="2044546"/>
        <a:ext cx="1508034" cy="289182"/>
      </dsp:txXfrm>
    </dsp:sp>
    <dsp:sp modelId="{7F784873-DCB8-402C-8CDF-CDB682B95DF1}">
      <dsp:nvSpPr>
        <dsp:cNvPr id="0" name=""/>
        <dsp:cNvSpPr/>
      </dsp:nvSpPr>
      <dsp:spPr>
        <a:xfrm>
          <a:off x="80050" y="2738585"/>
          <a:ext cx="1675594" cy="86754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2242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chemeClr val="tx1"/>
              </a:solidFill>
              <a:latin typeface="Cambria" panose="02040503050406030204" pitchFamily="18" charset="0"/>
            </a:rPr>
            <a:t>DEMANDE</a:t>
          </a:r>
        </a:p>
      </dsp:txBody>
      <dsp:txXfrm>
        <a:off x="80050" y="2738585"/>
        <a:ext cx="1675594" cy="867548"/>
      </dsp:txXfrm>
    </dsp:sp>
    <dsp:sp modelId="{4AA47EA9-CC0B-401A-97F1-1DF6396EB421}">
      <dsp:nvSpPr>
        <dsp:cNvPr id="0" name=""/>
        <dsp:cNvSpPr/>
      </dsp:nvSpPr>
      <dsp:spPr>
        <a:xfrm>
          <a:off x="415169" y="3454033"/>
          <a:ext cx="1508034" cy="2078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  <a:latin typeface="Cambria" panose="02040503050406030204" pitchFamily="18" charset="0"/>
            </a:rPr>
            <a:t>PVDE</a:t>
          </a:r>
        </a:p>
      </dsp:txBody>
      <dsp:txXfrm>
        <a:off x="415169" y="3454033"/>
        <a:ext cx="1508034" cy="207806"/>
      </dsp:txXfrm>
    </dsp:sp>
    <dsp:sp modelId="{B4528559-9D6A-447C-994B-16AFF8C8C2CD}">
      <dsp:nvSpPr>
        <dsp:cNvPr id="0" name=""/>
        <dsp:cNvSpPr/>
      </dsp:nvSpPr>
      <dsp:spPr>
        <a:xfrm>
          <a:off x="2328060" y="2738585"/>
          <a:ext cx="1675594" cy="86754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2242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chemeClr val="tx1"/>
              </a:solidFill>
              <a:latin typeface="Cambria" panose="02040503050406030204" pitchFamily="18" charset="0"/>
            </a:rPr>
            <a:t>PLANIFICATION DES MOYENS DE PRODUCTION</a:t>
          </a:r>
        </a:p>
      </dsp:txBody>
      <dsp:txXfrm>
        <a:off x="2328060" y="2738585"/>
        <a:ext cx="1675594" cy="867548"/>
      </dsp:txXfrm>
    </dsp:sp>
    <dsp:sp modelId="{A994B4C9-28BA-4591-AB28-D8FD4DF22168}">
      <dsp:nvSpPr>
        <dsp:cNvPr id="0" name=""/>
        <dsp:cNvSpPr/>
      </dsp:nvSpPr>
      <dsp:spPr>
        <a:xfrm>
          <a:off x="2663179" y="3454033"/>
          <a:ext cx="1508034" cy="2078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  <a:latin typeface="Cambria" panose="02040503050406030204" pitchFamily="18" charset="0"/>
            </a:rPr>
            <a:t>PSAF</a:t>
          </a:r>
        </a:p>
      </dsp:txBody>
      <dsp:txXfrm>
        <a:off x="2663179" y="3454033"/>
        <a:ext cx="1508034" cy="207806"/>
      </dsp:txXfrm>
    </dsp:sp>
    <dsp:sp modelId="{D0D77C41-5283-4900-B670-B79908F79B3A}">
      <dsp:nvSpPr>
        <dsp:cNvPr id="0" name=""/>
        <dsp:cNvSpPr/>
      </dsp:nvSpPr>
      <dsp:spPr>
        <a:xfrm>
          <a:off x="4576069" y="1369786"/>
          <a:ext cx="1675594" cy="86754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2242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chemeClr val="tx1"/>
              </a:solidFill>
              <a:latin typeface="Cambria" panose="02040503050406030204" pitchFamily="18" charset="0"/>
            </a:rPr>
            <a:t>ASER</a:t>
          </a:r>
        </a:p>
      </dsp:txBody>
      <dsp:txXfrm>
        <a:off x="4576069" y="1369786"/>
        <a:ext cx="1675594" cy="867548"/>
      </dsp:txXfrm>
    </dsp:sp>
    <dsp:sp modelId="{3D0ABD97-D1C3-406D-A621-FCEBF3DFD98A}">
      <dsp:nvSpPr>
        <dsp:cNvPr id="0" name=""/>
        <dsp:cNvSpPr/>
      </dsp:nvSpPr>
      <dsp:spPr>
        <a:xfrm>
          <a:off x="4868993" y="2102119"/>
          <a:ext cx="1508034" cy="289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  <a:latin typeface="Cambria" panose="02040503050406030204" pitchFamily="18" charset="0"/>
            </a:rPr>
            <a:t>CONCESSIONAIRE</a:t>
          </a:r>
        </a:p>
      </dsp:txBody>
      <dsp:txXfrm>
        <a:off x="4868993" y="2102119"/>
        <a:ext cx="1508034" cy="289182"/>
      </dsp:txXfrm>
    </dsp:sp>
    <dsp:sp modelId="{F579E6D2-8B4F-4E69-9CB0-6C384E1759AF}">
      <dsp:nvSpPr>
        <dsp:cNvPr id="0" name=""/>
        <dsp:cNvSpPr/>
      </dsp:nvSpPr>
      <dsp:spPr>
        <a:xfrm>
          <a:off x="4576069" y="2738585"/>
          <a:ext cx="1675594" cy="86754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2242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chemeClr val="tx1"/>
              </a:solidFill>
              <a:latin typeface="Cambria" panose="02040503050406030204" pitchFamily="18" charset="0"/>
            </a:rPr>
            <a:t>PLANIFICATION ELECRIFICATION RURALE</a:t>
          </a:r>
        </a:p>
      </dsp:txBody>
      <dsp:txXfrm>
        <a:off x="4576069" y="2738585"/>
        <a:ext cx="1675594" cy="867548"/>
      </dsp:txXfrm>
    </dsp:sp>
    <dsp:sp modelId="{FBE9320C-06D2-4214-B1E6-97A610420EC1}">
      <dsp:nvSpPr>
        <dsp:cNvPr id="0" name=""/>
        <dsp:cNvSpPr/>
      </dsp:nvSpPr>
      <dsp:spPr>
        <a:xfrm>
          <a:off x="4911188" y="3413345"/>
          <a:ext cx="1508034" cy="289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4911188" y="3413345"/>
        <a:ext cx="1508034" cy="289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6B9E1-8777-4E8E-93DD-85CBDA4C86AF}">
      <dsp:nvSpPr>
        <dsp:cNvPr id="0" name=""/>
        <dsp:cNvSpPr/>
      </dsp:nvSpPr>
      <dsp:spPr>
        <a:xfrm>
          <a:off x="0" y="41166"/>
          <a:ext cx="6832002" cy="305880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39" tIns="354076" rIns="53023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Progression de la couverture géographique de la concession,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Suivi des indicateurs de performance (taux d’électrification, évolution des abonnés dans le temps et dans l’espace,)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Recensement et géoréférencement des infrastructures alimentées par l’énergie électrique,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Collecte, organisation et archivage et diffusion des données socio-économiques,</a:t>
          </a:r>
        </a:p>
      </dsp:txBody>
      <dsp:txXfrm>
        <a:off x="0" y="41166"/>
        <a:ext cx="6832002" cy="3058809"/>
      </dsp:txXfrm>
    </dsp:sp>
    <dsp:sp modelId="{AC355918-C28F-4684-928E-3F56342126F3}">
      <dsp:nvSpPr>
        <dsp:cNvPr id="0" name=""/>
        <dsp:cNvSpPr/>
      </dsp:nvSpPr>
      <dsp:spPr>
        <a:xfrm>
          <a:off x="33654" y="0"/>
          <a:ext cx="4782401" cy="645472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763" tIns="0" rIns="18076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u="sng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Suivi de l’exécution des projets ER</a:t>
          </a:r>
          <a:endParaRPr lang="fr-FR" sz="2000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65163" y="31509"/>
        <a:ext cx="4719383" cy="582454"/>
      </dsp:txXfrm>
    </dsp:sp>
    <dsp:sp modelId="{183C0DF4-BDDC-4BA7-BA5C-9C269456A898}">
      <dsp:nvSpPr>
        <dsp:cNvPr id="0" name=""/>
        <dsp:cNvSpPr/>
      </dsp:nvSpPr>
      <dsp:spPr>
        <a:xfrm>
          <a:off x="0" y="3697008"/>
          <a:ext cx="6832002" cy="1127527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39" tIns="354076" rIns="53023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Reporting des performances réalisées dans le temps et dans l’espace</a:t>
          </a:r>
        </a:p>
      </dsp:txBody>
      <dsp:txXfrm>
        <a:off x="0" y="3697008"/>
        <a:ext cx="6832002" cy="1127527"/>
      </dsp:txXfrm>
    </dsp:sp>
    <dsp:sp modelId="{29925FD6-A235-4D83-885D-7EC41D62E059}">
      <dsp:nvSpPr>
        <dsp:cNvPr id="0" name=""/>
        <dsp:cNvSpPr/>
      </dsp:nvSpPr>
      <dsp:spPr>
        <a:xfrm>
          <a:off x="0" y="2979409"/>
          <a:ext cx="4782401" cy="855125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763" tIns="0" rIns="18076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u="sng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Evaluation des projets</a:t>
          </a:r>
          <a:endParaRPr lang="fr-FR" sz="2000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41744" y="3021153"/>
        <a:ext cx="4698913" cy="7716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6009D-B04E-454B-ADEC-D0012F53B98A}">
      <dsp:nvSpPr>
        <dsp:cNvPr id="0" name=""/>
        <dsp:cNvSpPr/>
      </dsp:nvSpPr>
      <dsp:spPr>
        <a:xfrm>
          <a:off x="1102967" y="2260806"/>
          <a:ext cx="592597" cy="690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298" y="0"/>
              </a:lnTo>
              <a:lnTo>
                <a:pt x="296298" y="690358"/>
              </a:lnTo>
              <a:lnTo>
                <a:pt x="592597" y="69035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376521" y="2583240"/>
        <a:ext cx="45490" cy="45490"/>
      </dsp:txXfrm>
    </dsp:sp>
    <dsp:sp modelId="{F8D6D875-0F24-44EF-B61A-6733542013C0}">
      <dsp:nvSpPr>
        <dsp:cNvPr id="0" name=""/>
        <dsp:cNvSpPr/>
      </dsp:nvSpPr>
      <dsp:spPr>
        <a:xfrm>
          <a:off x="1102967" y="2260806"/>
          <a:ext cx="577043" cy="172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521" y="0"/>
              </a:lnTo>
              <a:lnTo>
                <a:pt x="288521" y="1727128"/>
              </a:lnTo>
              <a:lnTo>
                <a:pt x="577043" y="172712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1345964" y="3078846"/>
        <a:ext cx="91048" cy="91048"/>
      </dsp:txXfrm>
    </dsp:sp>
    <dsp:sp modelId="{716E1F09-B773-4C9D-A584-AA011609FDB1}">
      <dsp:nvSpPr>
        <dsp:cNvPr id="0" name=""/>
        <dsp:cNvSpPr/>
      </dsp:nvSpPr>
      <dsp:spPr>
        <a:xfrm>
          <a:off x="1102967" y="1931672"/>
          <a:ext cx="563573" cy="329134"/>
        </a:xfrm>
        <a:custGeom>
          <a:avLst/>
          <a:gdLst/>
          <a:ahLst/>
          <a:cxnLst/>
          <a:rect l="0" t="0" r="0" b="0"/>
          <a:pathLst>
            <a:path>
              <a:moveTo>
                <a:pt x="0" y="329134"/>
              </a:moveTo>
              <a:lnTo>
                <a:pt x="281786" y="329134"/>
              </a:lnTo>
              <a:lnTo>
                <a:pt x="281786" y="0"/>
              </a:lnTo>
              <a:lnTo>
                <a:pt x="56357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368438" y="2079923"/>
        <a:ext cx="32632" cy="32632"/>
      </dsp:txXfrm>
    </dsp:sp>
    <dsp:sp modelId="{6893FD6E-F7F9-46A0-9E46-8CD064D08E31}">
      <dsp:nvSpPr>
        <dsp:cNvPr id="0" name=""/>
        <dsp:cNvSpPr/>
      </dsp:nvSpPr>
      <dsp:spPr>
        <a:xfrm>
          <a:off x="1102967" y="654404"/>
          <a:ext cx="563573" cy="1606402"/>
        </a:xfrm>
        <a:custGeom>
          <a:avLst/>
          <a:gdLst/>
          <a:ahLst/>
          <a:cxnLst/>
          <a:rect l="0" t="0" r="0" b="0"/>
          <a:pathLst>
            <a:path>
              <a:moveTo>
                <a:pt x="0" y="1606402"/>
              </a:moveTo>
              <a:lnTo>
                <a:pt x="281786" y="1606402"/>
              </a:lnTo>
              <a:lnTo>
                <a:pt x="281786" y="0"/>
              </a:lnTo>
              <a:lnTo>
                <a:pt x="56357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1342194" y="1415045"/>
        <a:ext cx="85119" cy="85119"/>
      </dsp:txXfrm>
    </dsp:sp>
    <dsp:sp modelId="{9D7CBA82-3B8A-4E31-A77F-8C2C5152BA6D}">
      <dsp:nvSpPr>
        <dsp:cNvPr id="0" name=""/>
        <dsp:cNvSpPr/>
      </dsp:nvSpPr>
      <dsp:spPr>
        <a:xfrm rot="16200000">
          <a:off x="-1587392" y="1831253"/>
          <a:ext cx="4521613" cy="8591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Cambria" panose="02040503050406030204" pitchFamily="18" charset="0"/>
            </a:rPr>
            <a:t>Les composantes du SIG</a:t>
          </a:r>
        </a:p>
      </dsp:txBody>
      <dsp:txXfrm>
        <a:off x="-1587392" y="1831253"/>
        <a:ext cx="4521613" cy="859106"/>
      </dsp:txXfrm>
    </dsp:sp>
    <dsp:sp modelId="{34989CD5-A426-469E-90F3-EFAFD3C9CBE0}">
      <dsp:nvSpPr>
        <dsp:cNvPr id="0" name=""/>
        <dsp:cNvSpPr/>
      </dsp:nvSpPr>
      <dsp:spPr>
        <a:xfrm>
          <a:off x="1666541" y="21465"/>
          <a:ext cx="5760007" cy="12658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i="0" kern="1200" dirty="0">
              <a:latin typeface="Cambria" panose="02040503050406030204" pitchFamily="18" charset="0"/>
            </a:rPr>
            <a:t>Une base de données géo référencées (villages du Sénégal, Réseaux MT et HT, Poste HT/MT, MT/BT, images satellites, certaines infrastructures sociales, limites administratives, couches vectorielles, </a:t>
          </a:r>
          <a:r>
            <a:rPr lang="fr-FR" sz="1800" i="0" kern="1200" dirty="0" err="1">
              <a:latin typeface="Cambria" panose="02040503050406030204" pitchFamily="18" charset="0"/>
            </a:rPr>
            <a:t>etc</a:t>
          </a:r>
          <a:r>
            <a:rPr lang="fr-FR" sz="1800" i="0" kern="1200" dirty="0">
              <a:latin typeface="Cambria" panose="02040503050406030204" pitchFamily="18" charset="0"/>
            </a:rPr>
            <a:t>; </a:t>
          </a:r>
        </a:p>
      </dsp:txBody>
      <dsp:txXfrm>
        <a:off x="1666541" y="21465"/>
        <a:ext cx="5760007" cy="1265876"/>
      </dsp:txXfrm>
    </dsp:sp>
    <dsp:sp modelId="{2FB1EF87-C8BE-4353-BC26-6C3C816D392D}">
      <dsp:nvSpPr>
        <dsp:cNvPr id="0" name=""/>
        <dsp:cNvSpPr/>
      </dsp:nvSpPr>
      <dsp:spPr>
        <a:xfrm>
          <a:off x="1666541" y="1502118"/>
          <a:ext cx="5760007" cy="8591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i="0" kern="1200" dirty="0">
              <a:latin typeface="Cambria" panose="02040503050406030204" pitchFamily="18" charset="0"/>
            </a:rPr>
            <a:t>des logiciels SIG: </a:t>
          </a:r>
          <a:r>
            <a:rPr lang="fr-FR" sz="1800" i="0" kern="1200" dirty="0" err="1">
              <a:latin typeface="Cambria" panose="02040503050406030204" pitchFamily="18" charset="0"/>
            </a:rPr>
            <a:t>ArcGIS</a:t>
          </a:r>
          <a:r>
            <a:rPr lang="fr-FR" sz="1800" i="0" kern="1200" dirty="0">
              <a:latin typeface="Cambria" panose="02040503050406030204" pitchFamily="18" charset="0"/>
            </a:rPr>
            <a:t> for Desktop </a:t>
          </a:r>
          <a:r>
            <a:rPr lang="fr-FR" sz="1800" i="0" kern="1200" dirty="0" err="1">
              <a:latin typeface="Cambria" panose="02040503050406030204" pitchFamily="18" charset="0"/>
            </a:rPr>
            <a:t>advanced</a:t>
          </a:r>
          <a:r>
            <a:rPr lang="fr-FR" sz="1800" i="0" kern="1200" dirty="0">
              <a:latin typeface="Cambria" panose="02040503050406030204" pitchFamily="18" charset="0"/>
            </a:rPr>
            <a:t> V.10, </a:t>
          </a:r>
          <a:r>
            <a:rPr lang="fr-FR" sz="1800" i="0" kern="1200" dirty="0" err="1">
              <a:latin typeface="Cambria" panose="02040503050406030204" pitchFamily="18" charset="0"/>
            </a:rPr>
            <a:t>ArcGIS</a:t>
          </a:r>
          <a:r>
            <a:rPr lang="fr-FR" sz="1800" i="0" kern="1200" dirty="0">
              <a:latin typeface="Cambria" panose="02040503050406030204" pitchFamily="18" charset="0"/>
            </a:rPr>
            <a:t> Server Enterprise;</a:t>
          </a:r>
        </a:p>
      </dsp:txBody>
      <dsp:txXfrm>
        <a:off x="1666541" y="1502118"/>
        <a:ext cx="5760007" cy="859106"/>
      </dsp:txXfrm>
    </dsp:sp>
    <dsp:sp modelId="{8411DD9C-99AF-4EC0-915B-EAE99B602D58}">
      <dsp:nvSpPr>
        <dsp:cNvPr id="0" name=""/>
        <dsp:cNvSpPr/>
      </dsp:nvSpPr>
      <dsp:spPr>
        <a:xfrm>
          <a:off x="1680010" y="3558382"/>
          <a:ext cx="5760007" cy="8591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i="0" kern="1200">
              <a:latin typeface="Cambria" panose="02040503050406030204" pitchFamily="18" charset="0"/>
            </a:rPr>
            <a:t>un personnel dédié spécialisé en la matière</a:t>
          </a:r>
        </a:p>
      </dsp:txBody>
      <dsp:txXfrm>
        <a:off x="1680010" y="3558382"/>
        <a:ext cx="5760007" cy="859106"/>
      </dsp:txXfrm>
    </dsp:sp>
    <dsp:sp modelId="{52A8917D-8B98-4DE3-A1C7-9D7766B67419}">
      <dsp:nvSpPr>
        <dsp:cNvPr id="0" name=""/>
        <dsp:cNvSpPr/>
      </dsp:nvSpPr>
      <dsp:spPr>
        <a:xfrm>
          <a:off x="1695565" y="2521612"/>
          <a:ext cx="5760007" cy="8591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800" i="0" kern="1200" dirty="0">
              <a:latin typeface="Cambria" panose="02040503050406030204" pitchFamily="18" charset="0"/>
            </a:rPr>
            <a:t>du matériel de collecte et d’impression (GPS de précision, Table traçante)</a:t>
          </a:r>
        </a:p>
      </dsp:txBody>
      <dsp:txXfrm>
        <a:off x="1695565" y="2521612"/>
        <a:ext cx="5760007" cy="859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1E484-D38E-4B92-977F-EBAEF1FF7410}" type="datetimeFigureOut">
              <a:rPr lang="fr-FR" smtClean="0"/>
              <a:pPr/>
              <a:t>27/07/2016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646D3-7DAE-4B92-BA86-BFB17B1F96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9948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5B6F-2A04-4661-9385-716B36B522ED}" type="datetimeFigureOut">
              <a:rPr lang="fr-FR" smtClean="0"/>
              <a:pPr/>
              <a:t>27/07/2016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8654-AC51-47E8-B304-81F5EE5624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5B6F-2A04-4661-9385-716B36B522ED}" type="datetimeFigureOut">
              <a:rPr lang="fr-FR" smtClean="0"/>
              <a:pPr/>
              <a:t>27/07/2016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8654-AC51-47E8-B304-81F5EE5624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5B6F-2A04-4661-9385-716B36B522ED}" type="datetimeFigureOut">
              <a:rPr lang="fr-FR" smtClean="0"/>
              <a:pPr/>
              <a:t>27/07/2016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8654-AC51-47E8-B304-81F5EE5624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5B6F-2A04-4661-9385-716B36B522ED}" type="datetimeFigureOut">
              <a:rPr lang="fr-FR" smtClean="0"/>
              <a:pPr/>
              <a:t>27/07/2016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8654-AC51-47E8-B304-81F5EE5624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5B6F-2A04-4661-9385-716B36B522ED}" type="datetimeFigureOut">
              <a:rPr lang="fr-FR" smtClean="0"/>
              <a:pPr/>
              <a:t>27/07/2016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8654-AC51-47E8-B304-81F5EE5624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5B6F-2A04-4661-9385-716B36B522ED}" type="datetimeFigureOut">
              <a:rPr lang="fr-FR" smtClean="0"/>
              <a:pPr/>
              <a:t>27/07/2016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8654-AC51-47E8-B304-81F5EE5624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5B6F-2A04-4661-9385-716B36B522ED}" type="datetimeFigureOut">
              <a:rPr lang="fr-FR" smtClean="0"/>
              <a:pPr/>
              <a:t>27/07/2016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8654-AC51-47E8-B304-81F5EE5624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5B6F-2A04-4661-9385-716B36B522ED}" type="datetimeFigureOut">
              <a:rPr lang="fr-FR" smtClean="0"/>
              <a:pPr/>
              <a:t>27/07/2016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8654-AC51-47E8-B304-81F5EE5624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5B6F-2A04-4661-9385-716B36B522ED}" type="datetimeFigureOut">
              <a:rPr lang="fr-FR" smtClean="0"/>
              <a:pPr/>
              <a:t>27/07/2016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8654-AC51-47E8-B304-81F5EE5624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5B6F-2A04-4661-9385-716B36B522ED}" type="datetimeFigureOut">
              <a:rPr lang="fr-FR" smtClean="0"/>
              <a:pPr/>
              <a:t>27/07/2016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8654-AC51-47E8-B304-81F5EE5624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5B6F-2A04-4661-9385-716B36B522ED}" type="datetimeFigureOut">
              <a:rPr lang="fr-FR" smtClean="0"/>
              <a:pPr/>
              <a:t>27/07/2016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8654-AC51-47E8-B304-81F5EE5624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05B6F-2A04-4661-9385-716B36B522ED}" type="datetimeFigureOut">
              <a:rPr lang="fr-FR" smtClean="0"/>
              <a:pPr/>
              <a:t>27/07/2016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38654-AC51-47E8-B304-81F5EE5624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mailto:fatuthiam@hot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6 Rectángulo"/>
          <p:cNvSpPr>
            <a:spLocks noChangeArrowheads="1"/>
          </p:cNvSpPr>
          <p:nvPr/>
        </p:nvSpPr>
        <p:spPr bwMode="auto">
          <a:xfrm>
            <a:off x="590657" y="404664"/>
            <a:ext cx="796275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1000" dirty="0">
              <a:solidFill>
                <a:srgbClr val="C6D9F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fr-FR" altLang="es-ES" sz="2000" b="1" i="1" dirty="0"/>
              <a:t>Atelier de Validation Régionale sur l’Utilisation des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fr-FR" altLang="es-ES" sz="2000" b="1" i="1" dirty="0"/>
              <a:t>Systèmes d’Informations Géographiques (SIG) dans le secteur de l’énergie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fr-FR" altLang="es-ES" sz="2000" b="1" i="1" dirty="0"/>
              <a:t>Juillet 26-28, 2016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fr-FR" altLang="es-ES" sz="2000" b="1" i="1" dirty="0"/>
              <a:t>Dakar, Sénégal</a:t>
            </a:r>
          </a:p>
        </p:txBody>
      </p:sp>
      <p:sp>
        <p:nvSpPr>
          <p:cNvPr id="21" name="1 Título"/>
          <p:cNvSpPr txBox="1">
            <a:spLocks/>
          </p:cNvSpPr>
          <p:nvPr/>
        </p:nvSpPr>
        <p:spPr bwMode="auto">
          <a:xfrm>
            <a:off x="580650" y="2276872"/>
            <a:ext cx="7962756" cy="151216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3500" b="1" dirty="0">
                <a:solidFill>
                  <a:srgbClr val="10346A"/>
                </a:solidFill>
                <a:cs typeface="Arial" pitchFamily="34" charset="0"/>
              </a:rPr>
              <a:t>La planification de l’énergie et l’électrification rurale</a:t>
            </a:r>
            <a:endParaRPr lang="en-US" sz="3500" b="1" dirty="0">
              <a:solidFill>
                <a:srgbClr val="10346A"/>
              </a:solidFill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500" b="1" dirty="0">
                <a:cs typeface="Arial" pitchFamily="34" charset="0"/>
              </a:rPr>
              <a:t>(</a:t>
            </a:r>
            <a:r>
              <a:rPr lang="pt-PT" sz="3500" b="1" dirty="0">
                <a:cs typeface="Arial" pitchFamily="34" charset="0"/>
              </a:rPr>
              <a:t>Sénégal)</a:t>
            </a:r>
            <a:r>
              <a:rPr lang="es-ES" b="1" dirty="0">
                <a:solidFill>
                  <a:srgbClr val="10346A"/>
                </a:solidFill>
                <a:cs typeface="Arial" pitchFamily="34" charset="0"/>
              </a:rPr>
              <a:t/>
            </a:r>
            <a:br>
              <a:rPr lang="es-ES" b="1" dirty="0">
                <a:solidFill>
                  <a:srgbClr val="10346A"/>
                </a:solidFill>
                <a:cs typeface="Arial" pitchFamily="34" charset="0"/>
              </a:rPr>
            </a:br>
            <a:endParaRPr lang="es-ES" sz="2000" b="1" dirty="0">
              <a:solidFill>
                <a:srgbClr val="FFFF00"/>
              </a:solidFill>
              <a:cs typeface="Arial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755576" y="6017386"/>
            <a:ext cx="7992888" cy="626627"/>
            <a:chOff x="395536" y="6017386"/>
            <a:chExt cx="7992888" cy="626627"/>
          </a:xfrm>
        </p:grpSpPr>
        <p:pic>
          <p:nvPicPr>
            <p:cNvPr id="15" name="Picture 14" descr="ACP PROGRAMME-0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6017386"/>
              <a:ext cx="598412" cy="587602"/>
            </a:xfrm>
            <a:prstGeom prst="rect">
              <a:avLst/>
            </a:prstGeom>
          </p:spPr>
        </p:pic>
        <p:pic>
          <p:nvPicPr>
            <p:cNvPr id="16" name="Picture 15" descr="EU-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600" y="6021288"/>
              <a:ext cx="758278" cy="603271"/>
            </a:xfrm>
            <a:prstGeom prst="rect">
              <a:avLst/>
            </a:prstGeom>
          </p:spPr>
        </p:pic>
        <p:pic>
          <p:nvPicPr>
            <p:cNvPr id="17" name="Picture 16" descr="ACP-0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80" y="6021288"/>
              <a:ext cx="648072" cy="451895"/>
            </a:xfrm>
            <a:prstGeom prst="rect">
              <a:avLst/>
            </a:prstGeom>
          </p:spPr>
        </p:pic>
        <p:pic>
          <p:nvPicPr>
            <p:cNvPr id="18" name="Picture 17" descr="ECREE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6093296"/>
              <a:ext cx="504056" cy="504056"/>
            </a:xfrm>
            <a:prstGeom prst="rect">
              <a:avLst/>
            </a:prstGeom>
          </p:spPr>
        </p:pic>
        <p:pic>
          <p:nvPicPr>
            <p:cNvPr id="19" name="Picture 18" descr="Noveltis-0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6016" y="6309320"/>
              <a:ext cx="936104" cy="334693"/>
            </a:xfrm>
            <a:prstGeom prst="rect">
              <a:avLst/>
            </a:prstGeom>
          </p:spPr>
        </p:pic>
        <p:pic>
          <p:nvPicPr>
            <p:cNvPr id="20" name="Picture 19" descr="KNUST-0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4128" y="6237312"/>
              <a:ext cx="620779" cy="364211"/>
            </a:xfrm>
            <a:prstGeom prst="rect">
              <a:avLst/>
            </a:prstGeom>
          </p:spPr>
        </p:pic>
        <p:pic>
          <p:nvPicPr>
            <p:cNvPr id="28" name="Picture 27" descr="MTIE-0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2200" y="6381328"/>
              <a:ext cx="1104908" cy="243420"/>
            </a:xfrm>
            <a:prstGeom prst="rect">
              <a:avLst/>
            </a:prstGeom>
          </p:spPr>
        </p:pic>
        <p:pic>
          <p:nvPicPr>
            <p:cNvPr id="29" name="Picture 28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24328" y="6309320"/>
              <a:ext cx="864096" cy="288032"/>
            </a:xfrm>
            <a:prstGeom prst="rect">
              <a:avLst/>
            </a:prstGeom>
          </p:spPr>
        </p:pic>
      </p:grpSp>
      <p:sp>
        <p:nvSpPr>
          <p:cNvPr id="13" name="1 Título"/>
          <p:cNvSpPr txBox="1">
            <a:spLocks/>
          </p:cNvSpPr>
          <p:nvPr/>
        </p:nvSpPr>
        <p:spPr bwMode="auto">
          <a:xfrm>
            <a:off x="785786" y="4071942"/>
            <a:ext cx="8358214" cy="1357322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1600" b="1" dirty="0">
                <a:solidFill>
                  <a:srgbClr val="10346A"/>
                </a:solidFill>
                <a:cs typeface="Arial" pitchFamily="34" charset="0"/>
              </a:rPr>
              <a:t/>
            </a:r>
            <a:br>
              <a:rPr lang="es-ES" sz="1600" b="1" dirty="0">
                <a:solidFill>
                  <a:srgbClr val="10346A"/>
                </a:solidFill>
                <a:cs typeface="Arial" pitchFamily="34" charset="0"/>
              </a:rPr>
            </a:br>
            <a:r>
              <a:rPr lang="es-ES" sz="1600" b="1" dirty="0">
                <a:solidFill>
                  <a:srgbClr val="FFFF00"/>
                </a:solidFill>
                <a:cs typeface="Arial" pitchFamily="34" charset="0"/>
              </a:rPr>
              <a:t/>
            </a:r>
            <a:br>
              <a:rPr lang="es-ES" sz="1600" b="1" dirty="0">
                <a:solidFill>
                  <a:srgbClr val="FFFF00"/>
                </a:solidFill>
                <a:cs typeface="Arial" pitchFamily="34" charset="0"/>
              </a:rPr>
            </a:br>
            <a:r>
              <a:rPr lang="es-ES" sz="1600" b="1" dirty="0">
                <a:solidFill>
                  <a:srgbClr val="10346A"/>
                </a:solidFill>
                <a:cs typeface="Arial" pitchFamily="34" charset="0"/>
              </a:rPr>
              <a:t>Fatou THIAM </a:t>
            </a:r>
            <a:r>
              <a:rPr lang="es-ES" sz="1600" b="1" dirty="0" smtClean="0">
                <a:solidFill>
                  <a:srgbClr val="10346A"/>
                </a:solidFill>
                <a:cs typeface="Arial" pitchFamily="34" charset="0"/>
              </a:rPr>
              <a:t>SOW, Ministère de l’Energie et Développement et du Développement des Energies Renouvelables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1600" b="1" dirty="0" smtClean="0">
                <a:solidFill>
                  <a:srgbClr val="10346A"/>
                </a:solidFill>
                <a:cs typeface="Arial" pitchFamily="34" charset="0"/>
              </a:rPr>
              <a:t>Pape Momar NDIAYE, Senelec</a:t>
            </a:r>
            <a:endParaRPr lang="es-ES" sz="1600" b="1" dirty="0">
              <a:solidFill>
                <a:srgbClr val="10346A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2350822631"/>
              </p:ext>
            </p:extLst>
          </p:nvPr>
        </p:nvGraphicFramePr>
        <p:xfrm>
          <a:off x="643597" y="1922878"/>
          <a:ext cx="7670410" cy="453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à coins arrondis 3"/>
          <p:cNvSpPr/>
          <p:nvPr/>
        </p:nvSpPr>
        <p:spPr>
          <a:xfrm>
            <a:off x="1043608" y="548680"/>
            <a:ext cx="7143800" cy="76643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composantes du Système d’Information Géographique</a:t>
            </a:r>
            <a:endParaRPr lang="fr-FR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76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5302"/>
            <a:ext cx="9144000" cy="581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3"/>
          <p:cNvSpPr/>
          <p:nvPr/>
        </p:nvSpPr>
        <p:spPr>
          <a:xfrm>
            <a:off x="928662" y="214291"/>
            <a:ext cx="714380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SIG ASER</a:t>
            </a:r>
            <a:endParaRPr lang="fr-FR" sz="3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52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3"/>
          <p:cNvSpPr/>
          <p:nvPr/>
        </p:nvSpPr>
        <p:spPr>
          <a:xfrm>
            <a:off x="928662" y="214291"/>
            <a:ext cx="714380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SIG ASER</a:t>
            </a:r>
            <a:endParaRPr lang="fr-FR" sz="3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2448743"/>
          </a:xfrm>
          <a:effectLst>
            <a:outerShdw blurRad="254000" dist="127000" dir="2700000" algn="tl" rotWithShape="0">
              <a:schemeClr val="tx2">
                <a:alpha val="50000"/>
              </a:schemeClr>
            </a:outerShdw>
          </a:effectLst>
        </p:spPr>
        <p:txBody>
          <a:bodyPr lIns="180000" tIns="180000" rIns="180000" bIns="180000" rtlCol="0">
            <a:normAutofit lnSpcReduction="10000"/>
          </a:bodyPr>
          <a:lstStyle/>
          <a:p>
            <a:pPr algn="ctr">
              <a:buNone/>
              <a:defRPr/>
            </a:pPr>
            <a:r>
              <a:rPr lang="es-ES" sz="4000" dirty="0" err="1" smtClean="0"/>
              <a:t>Merci</a:t>
            </a:r>
            <a:r>
              <a:rPr lang="es-ES" sz="4000" dirty="0" smtClean="0"/>
              <a:t>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sz="2400" b="1" dirty="0" smtClean="0">
              <a:solidFill>
                <a:schemeClr val="bg1"/>
              </a:solidFill>
            </a:endParaRPr>
          </a:p>
          <a:p>
            <a:pPr algn="ctr">
              <a:buNone/>
              <a:defRPr/>
            </a:pPr>
            <a:r>
              <a:rPr lang="es-ES_tradnl" b="1" dirty="0" smtClean="0">
                <a:hlinkClick r:id="rId2"/>
              </a:rPr>
              <a:t>fatuthiam@hotmail.com</a:t>
            </a:r>
            <a:endParaRPr lang="es-ES_tradnl" b="1" dirty="0" smtClean="0"/>
          </a:p>
          <a:p>
            <a:pPr algn="ctr">
              <a:buNone/>
              <a:defRPr/>
            </a:pPr>
            <a:r>
              <a:rPr lang="es-ES_tradnl" b="1" dirty="0" smtClean="0"/>
              <a:t>pape2036@gmail.com</a:t>
            </a:r>
            <a:endParaRPr lang="es-ES_tradnl" b="1" dirty="0"/>
          </a:p>
          <a:p>
            <a:pPr algn="ctr">
              <a:buNone/>
              <a:defRPr/>
            </a:pPr>
            <a:endParaRPr lang="es-ES_tradnl" b="1" dirty="0"/>
          </a:p>
        </p:txBody>
      </p:sp>
      <p:grpSp>
        <p:nvGrpSpPr>
          <p:cNvPr id="2" name="Group 13"/>
          <p:cNvGrpSpPr/>
          <p:nvPr/>
        </p:nvGrpSpPr>
        <p:grpSpPr>
          <a:xfrm>
            <a:off x="755576" y="6017386"/>
            <a:ext cx="7992888" cy="626627"/>
            <a:chOff x="395536" y="6017386"/>
            <a:chExt cx="7992888" cy="626627"/>
          </a:xfrm>
        </p:grpSpPr>
        <p:pic>
          <p:nvPicPr>
            <p:cNvPr id="15" name="Picture 14" descr="ACP PROGRAMME-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536" y="6017386"/>
              <a:ext cx="598412" cy="587602"/>
            </a:xfrm>
            <a:prstGeom prst="rect">
              <a:avLst/>
            </a:prstGeom>
          </p:spPr>
        </p:pic>
        <p:pic>
          <p:nvPicPr>
            <p:cNvPr id="16" name="Picture 15" descr="EU-0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600" y="6021288"/>
              <a:ext cx="758278" cy="603271"/>
            </a:xfrm>
            <a:prstGeom prst="rect">
              <a:avLst/>
            </a:prstGeom>
          </p:spPr>
        </p:pic>
        <p:pic>
          <p:nvPicPr>
            <p:cNvPr id="17" name="Picture 16" descr="ACP-0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1680" y="6021288"/>
              <a:ext cx="648072" cy="451895"/>
            </a:xfrm>
            <a:prstGeom prst="rect">
              <a:avLst/>
            </a:prstGeom>
          </p:spPr>
        </p:pic>
        <p:pic>
          <p:nvPicPr>
            <p:cNvPr id="18" name="Picture 17" descr="ECREE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9952" y="6093296"/>
              <a:ext cx="504056" cy="504056"/>
            </a:xfrm>
            <a:prstGeom prst="rect">
              <a:avLst/>
            </a:prstGeom>
          </p:spPr>
        </p:pic>
        <p:pic>
          <p:nvPicPr>
            <p:cNvPr id="19" name="Picture 18" descr="Noveltis-0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6309320"/>
              <a:ext cx="936104" cy="334693"/>
            </a:xfrm>
            <a:prstGeom prst="rect">
              <a:avLst/>
            </a:prstGeom>
          </p:spPr>
        </p:pic>
        <p:pic>
          <p:nvPicPr>
            <p:cNvPr id="20" name="Picture 19" descr="KNUST-0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24128" y="6237312"/>
              <a:ext cx="620779" cy="364211"/>
            </a:xfrm>
            <a:prstGeom prst="rect">
              <a:avLst/>
            </a:prstGeom>
          </p:spPr>
        </p:pic>
        <p:pic>
          <p:nvPicPr>
            <p:cNvPr id="26" name="Picture 25" descr="MTIE-01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2200" y="6381328"/>
              <a:ext cx="1104908" cy="243420"/>
            </a:xfrm>
            <a:prstGeom prst="rect">
              <a:avLst/>
            </a:prstGeom>
          </p:spPr>
        </p:pic>
        <p:pic>
          <p:nvPicPr>
            <p:cNvPr id="27" name="Picture 26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24328" y="6309320"/>
              <a:ext cx="864096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86907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0574"/>
            <a:ext cx="9289032" cy="494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48680"/>
            <a:ext cx="971712" cy="1171894"/>
          </a:xfrm>
          <a:prstGeom prst="rect">
            <a:avLst/>
          </a:prstGeom>
        </p:spPr>
      </p:pic>
      <p:sp>
        <p:nvSpPr>
          <p:cNvPr id="3" name="Rectangle : coins arrondis 2"/>
          <p:cNvSpPr/>
          <p:nvPr/>
        </p:nvSpPr>
        <p:spPr>
          <a:xfrm>
            <a:off x="5364088" y="151090"/>
            <a:ext cx="2952328" cy="1371244"/>
          </a:xfrm>
          <a:prstGeom prst="round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400" dirty="0">
                <a:latin typeface="Cambria" panose="02040503050406030204" pitchFamily="18" charset="0"/>
              </a:rPr>
              <a:t>Surface: 196 712 km2</a:t>
            </a:r>
          </a:p>
          <a:p>
            <a:pPr algn="just"/>
            <a:r>
              <a:rPr lang="fr-FR" sz="1400" dirty="0">
                <a:latin typeface="Cambria" panose="02040503050406030204" pitchFamily="18" charset="0"/>
              </a:rPr>
              <a:t>Population: 14 799 859 millions</a:t>
            </a:r>
          </a:p>
          <a:p>
            <a:pPr algn="just"/>
            <a:r>
              <a:rPr lang="fr-FR" sz="1400" dirty="0">
                <a:latin typeface="Cambria" panose="02040503050406030204" pitchFamily="18" charset="0"/>
              </a:rPr>
              <a:t>Proportion de femmes: 7 427 372</a:t>
            </a:r>
          </a:p>
          <a:p>
            <a:pPr algn="just"/>
            <a:r>
              <a:rPr lang="fr-FR" sz="1400" dirty="0">
                <a:latin typeface="Cambria" panose="02040503050406030204" pitchFamily="18" charset="0"/>
              </a:rPr>
              <a:t>Proportion  d’hommes:7 372 487</a:t>
            </a:r>
          </a:p>
          <a:p>
            <a:pPr algn="just"/>
            <a:r>
              <a:rPr lang="fr-FR" sz="1400" dirty="0">
                <a:latin typeface="Cambria" panose="02040503050406030204" pitchFamily="18" charset="0"/>
              </a:rPr>
              <a:t>Population urbaine : 43% </a:t>
            </a:r>
          </a:p>
          <a:p>
            <a:pPr algn="just"/>
            <a:r>
              <a:rPr lang="fr-FR" sz="1400" dirty="0">
                <a:latin typeface="Cambria" panose="02040503050406030204" pitchFamily="18" charset="0"/>
              </a:rPr>
              <a:t>Population rurale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51720" y="8367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République du Sénégal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4621521"/>
              </p:ext>
            </p:extLst>
          </p:nvPr>
        </p:nvGraphicFramePr>
        <p:xfrm>
          <a:off x="2022477" y="1619807"/>
          <a:ext cx="6121423" cy="4928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à coins arrondis 3"/>
          <p:cNvSpPr/>
          <p:nvPr/>
        </p:nvSpPr>
        <p:spPr>
          <a:xfrm>
            <a:off x="1000100" y="385893"/>
            <a:ext cx="7143800" cy="76643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3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Cadre institutionnel et législatif</a:t>
            </a:r>
          </a:p>
        </p:txBody>
      </p:sp>
      <p:sp>
        <p:nvSpPr>
          <p:cNvPr id="2" name="Rectangle : coins arrondis 1"/>
          <p:cNvSpPr/>
          <p:nvPr/>
        </p:nvSpPr>
        <p:spPr>
          <a:xfrm>
            <a:off x="467544" y="1619808"/>
            <a:ext cx="1152128" cy="4689512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Cambria" panose="02040503050406030204" pitchFamily="18" charset="0"/>
              </a:rPr>
              <a:t>Loi 98-29 de 1998 régissant toutes les activités du sous secteur de l’électricité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35696" y="5085184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negative impacts of the puncture of these wood-based resources </a:t>
            </a:r>
            <a:r>
              <a:rPr lang="en-US" dirty="0" err="1">
                <a:solidFill>
                  <a:schemeClr val="bg1"/>
                </a:solidFill>
              </a:rPr>
              <a:t>oif</a:t>
            </a:r>
            <a:r>
              <a:rPr lang="en-US" dirty="0">
                <a:solidFill>
                  <a:schemeClr val="bg1"/>
                </a:solidFill>
              </a:rPr>
              <a:t> the forest and the environment and</a:t>
            </a:r>
          </a:p>
          <a:p>
            <a:r>
              <a:rPr lang="en-US" dirty="0">
                <a:solidFill>
                  <a:schemeClr val="bg1"/>
                </a:solidFill>
              </a:rPr>
              <a:t>their use for cooking on the health of populations have prompted the Government of Senegal to search for</a:t>
            </a:r>
          </a:p>
          <a:p>
            <a:r>
              <a:rPr lang="fr-FR" dirty="0">
                <a:solidFill>
                  <a:schemeClr val="bg1"/>
                </a:solidFill>
              </a:rPr>
              <a:t>alternative solutions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3851171"/>
              </p:ext>
            </p:extLst>
          </p:nvPr>
        </p:nvGraphicFramePr>
        <p:xfrm>
          <a:off x="4283968" y="1268760"/>
          <a:ext cx="4352032" cy="129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6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7594">
                <a:tc>
                  <a:txBody>
                    <a:bodyPr/>
                    <a:lstStyle/>
                    <a:p>
                      <a:r>
                        <a:rPr lang="fr-FR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Electrification</a:t>
                      </a:r>
                      <a:r>
                        <a:rPr lang="fr-FR" baseline="0" dirty="0"/>
                        <a:t> Rate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533">
                <a:tc>
                  <a:txBody>
                    <a:bodyPr/>
                    <a:lstStyle/>
                    <a:p>
                      <a:r>
                        <a:rPr lang="fr-FR" dirty="0"/>
                        <a:t>Urbain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533">
                <a:tc>
                  <a:txBody>
                    <a:bodyPr/>
                    <a:lstStyle/>
                    <a:p>
                      <a:r>
                        <a:rPr lang="fr-FR" dirty="0"/>
                        <a:t>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xmlns="" val="740423454"/>
              </p:ext>
            </p:extLst>
          </p:nvPr>
        </p:nvGraphicFramePr>
        <p:xfrm>
          <a:off x="1115616" y="3573419"/>
          <a:ext cx="5636852" cy="273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 : coins arrondis 2"/>
          <p:cNvSpPr/>
          <p:nvPr/>
        </p:nvSpPr>
        <p:spPr>
          <a:xfrm>
            <a:off x="1115616" y="1268761"/>
            <a:ext cx="2124236" cy="1483316"/>
          </a:xfrm>
          <a:prstGeom prst="round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Faible taux d’électrification rurale</a:t>
            </a:r>
          </a:p>
          <a:p>
            <a:pPr algn="ctr"/>
            <a:endParaRPr lang="fr-FR" dirty="0"/>
          </a:p>
        </p:txBody>
      </p:sp>
      <p:sp>
        <p:nvSpPr>
          <p:cNvPr id="9" name="Rectangle : coins arrondis 8"/>
          <p:cNvSpPr/>
          <p:nvPr/>
        </p:nvSpPr>
        <p:spPr>
          <a:xfrm>
            <a:off x="6948264" y="3601868"/>
            <a:ext cx="1368152" cy="1771348"/>
          </a:xfrm>
          <a:prstGeom prst="round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Disparités entre les localités rurales </a:t>
            </a:r>
          </a:p>
          <a:p>
            <a:pPr algn="ctr"/>
            <a:endParaRPr lang="fr-FR" dirty="0"/>
          </a:p>
        </p:txBody>
      </p:sp>
      <p:sp>
        <p:nvSpPr>
          <p:cNvPr id="11" name="Rectangle à coins arrondis 3"/>
          <p:cNvSpPr/>
          <p:nvPr/>
        </p:nvSpPr>
        <p:spPr>
          <a:xfrm>
            <a:off x="1164638" y="246924"/>
            <a:ext cx="7143800" cy="76643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Contexte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energétique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national</a:t>
            </a:r>
            <a:endParaRPr lang="fr-FR" sz="3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91616" y="563851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Renforcement de la </a:t>
            </a:r>
            <a:r>
              <a:rPr lang="fr-FR" dirty="0">
                <a:latin typeface="Cambria" panose="02040503050406030204" pitchFamily="18" charset="0"/>
              </a:rPr>
              <a:t>production</a:t>
            </a:r>
            <a:r>
              <a:rPr lang="fr-FR" dirty="0"/>
              <a:t> d’électricité mais avec une prédominance des produits pétroliers dans le mix</a:t>
            </a:r>
          </a:p>
        </p:txBody>
      </p:sp>
      <p:sp>
        <p:nvSpPr>
          <p:cNvPr id="7" name="Rectangle à coins arrondis 3"/>
          <p:cNvSpPr/>
          <p:nvPr/>
        </p:nvSpPr>
        <p:spPr>
          <a:xfrm>
            <a:off x="1164638" y="246924"/>
            <a:ext cx="7143800" cy="76643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Contexte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énergétique national</a:t>
            </a:r>
            <a:endParaRPr lang="fr-FR" sz="3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4502820"/>
              </p:ext>
            </p:extLst>
          </p:nvPr>
        </p:nvGraphicFramePr>
        <p:xfrm>
          <a:off x="755576" y="1268760"/>
          <a:ext cx="7552862" cy="410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895" y="188640"/>
            <a:ext cx="850728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336" y="1051814"/>
            <a:ext cx="4176464" cy="3312368"/>
          </a:xfrm>
          <a:prstGeom prst="rect">
            <a:avLst/>
          </a:prstGeom>
          <a:noFill/>
          <a:ln>
            <a:solidFill>
              <a:srgbClr val="4F81BD">
                <a:alpha val="96000"/>
              </a:srgb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9895" y="4516988"/>
            <a:ext cx="387601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/>
              <a:t>Source : SIE-Sénégal 2014</a:t>
            </a:r>
          </a:p>
          <a:p>
            <a:pPr algn="just">
              <a:spcAft>
                <a:spcPts val="0"/>
              </a:spcAft>
            </a:pPr>
            <a:r>
              <a:rPr lang="fr-FR" sz="1400" i="1" u="sng" dirty="0">
                <a:latin typeface="Times New Roman"/>
              </a:rPr>
              <a:t>Figure 1 </a:t>
            </a:r>
            <a:r>
              <a:rPr lang="fr-FR" sz="1400" i="1" dirty="0">
                <a:latin typeface="Times New Roman"/>
              </a:rPr>
              <a:t>: </a:t>
            </a:r>
            <a:r>
              <a:rPr lang="fr-FR" sz="1400" b="1" dirty="0">
                <a:latin typeface="Times New Roman"/>
              </a:rPr>
              <a:t>final energy supplies</a:t>
            </a:r>
            <a:endParaRPr lang="fr-FR" sz="1400" b="1" dirty="0">
              <a:effectLst/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0336" y="4455433"/>
            <a:ext cx="417646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 err="1"/>
              <a:t>SIE</a:t>
            </a:r>
            <a:r>
              <a:rPr lang="fr-FR" sz="1600" dirty="0"/>
              <a:t>-Sénégal 2014</a:t>
            </a:r>
          </a:p>
          <a:p>
            <a:r>
              <a:rPr lang="fr-FR" sz="1600" i="1" u="sng" dirty="0">
                <a:latin typeface="Times New Roman"/>
              </a:rPr>
              <a:t>Figure 2: </a:t>
            </a:r>
            <a:r>
              <a:rPr lang="fr-FR" sz="1600" b="1" dirty="0">
                <a:latin typeface="Times New Roman"/>
              </a:rPr>
              <a:t>final energy consumptions</a:t>
            </a:r>
          </a:p>
        </p:txBody>
      </p:sp>
      <p:pic>
        <p:nvPicPr>
          <p:cNvPr id="9" name="Espace réservé du contenu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888432" cy="3384376"/>
          </a:xfrm>
          <a:prstGeom prst="rect">
            <a:avLst/>
          </a:prstGeom>
          <a:noFill/>
        </p:spPr>
      </p:pic>
      <p:sp>
        <p:nvSpPr>
          <p:cNvPr id="10" name="Rectangle à coins arrondis 3"/>
          <p:cNvSpPr/>
          <p:nvPr/>
        </p:nvSpPr>
        <p:spPr>
          <a:xfrm>
            <a:off x="1259632" y="188640"/>
            <a:ext cx="7143800" cy="76643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Contexte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energétique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national</a:t>
            </a:r>
            <a:endParaRPr lang="fr-FR" sz="3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xmlns="" val="2938835816"/>
              </p:ext>
            </p:extLst>
          </p:nvPr>
        </p:nvGraphicFramePr>
        <p:xfrm>
          <a:off x="1809164" y="1775167"/>
          <a:ext cx="6499274" cy="370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 : coins arrondis 7"/>
          <p:cNvSpPr/>
          <p:nvPr/>
        </p:nvSpPr>
        <p:spPr>
          <a:xfrm>
            <a:off x="258418" y="1775167"/>
            <a:ext cx="1366401" cy="85461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 b="1" dirty="0">
                <a:latin typeface="Cambria" panose="02040503050406030204" pitchFamily="18" charset="0"/>
              </a:rPr>
              <a:t>STRATÉGIQUE</a:t>
            </a:r>
          </a:p>
        </p:txBody>
      </p:sp>
      <p:sp>
        <p:nvSpPr>
          <p:cNvPr id="9" name="Rectangle : coins arrondis 8"/>
          <p:cNvSpPr/>
          <p:nvPr/>
        </p:nvSpPr>
        <p:spPr>
          <a:xfrm>
            <a:off x="216214" y="2729269"/>
            <a:ext cx="1493011" cy="73402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 b="1" dirty="0">
                <a:solidFill>
                  <a:schemeClr val="tx1"/>
                </a:solidFill>
                <a:latin typeface="Cambria" panose="02040503050406030204" pitchFamily="18" charset="0"/>
              </a:rPr>
              <a:t>OPÉRATIONNEL</a:t>
            </a:r>
          </a:p>
        </p:txBody>
      </p:sp>
      <p:sp>
        <p:nvSpPr>
          <p:cNvPr id="10" name="Rectangle : coins arrondis 9"/>
          <p:cNvSpPr/>
          <p:nvPr/>
        </p:nvSpPr>
        <p:spPr>
          <a:xfrm>
            <a:off x="258418" y="1315192"/>
            <a:ext cx="1265582" cy="360485"/>
          </a:xfrm>
          <a:prstGeom prst="round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 b="1" dirty="0">
                <a:latin typeface="Cambria" panose="02040503050406030204" pitchFamily="18" charset="0"/>
              </a:rPr>
              <a:t>NIVEAU</a:t>
            </a:r>
          </a:p>
        </p:txBody>
      </p:sp>
      <p:sp>
        <p:nvSpPr>
          <p:cNvPr id="7" name="Rectangle à coins arrondis 3"/>
          <p:cNvSpPr/>
          <p:nvPr/>
        </p:nvSpPr>
        <p:spPr>
          <a:xfrm>
            <a:off x="1164638" y="246924"/>
            <a:ext cx="7143800" cy="76643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Cambria" panose="02040503050406030204" pitchFamily="18" charset="0"/>
              </a:rPr>
              <a:t>cadre de planification du secteur de l’électricité</a:t>
            </a:r>
          </a:p>
        </p:txBody>
      </p:sp>
    </p:spTree>
    <p:extLst>
      <p:ext uri="{BB962C8B-B14F-4D97-AF65-F5344CB8AC3E}">
        <p14:creationId xmlns:p14="http://schemas.microsoft.com/office/powerpoint/2010/main" xmlns="" val="38825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3"/>
          <p:cNvSpPr/>
          <p:nvPr/>
        </p:nvSpPr>
        <p:spPr>
          <a:xfrm>
            <a:off x="1000100" y="357166"/>
            <a:ext cx="7143800" cy="76643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Cambria" panose="02040503050406030204" pitchFamily="18" charset="0"/>
              </a:rPr>
              <a:t>Acteurs du Système d’Information </a:t>
            </a:r>
            <a:r>
              <a:rPr lang="fr-FR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Energetique</a:t>
            </a:r>
            <a:endParaRPr lang="fr-FR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539552" y="1374640"/>
            <a:ext cx="8252078" cy="5006688"/>
            <a:chOff x="458192" y="1359250"/>
            <a:chExt cx="4477155" cy="448325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Forme libre 7"/>
            <p:cNvSpPr/>
            <p:nvPr/>
          </p:nvSpPr>
          <p:spPr>
            <a:xfrm rot="3037185" flipV="1">
              <a:off x="1269387" y="4318114"/>
              <a:ext cx="965241" cy="457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0085"/>
                  </a:moveTo>
                  <a:lnTo>
                    <a:pt x="1853438" y="10085"/>
                  </a:lnTo>
                </a:path>
              </a:pathLst>
            </a:cu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orme libre 8"/>
            <p:cNvSpPr/>
            <p:nvPr/>
          </p:nvSpPr>
          <p:spPr>
            <a:xfrm rot="2187640" flipV="1">
              <a:off x="1598070" y="4112021"/>
              <a:ext cx="501560" cy="457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0085"/>
                  </a:moveTo>
                  <a:lnTo>
                    <a:pt x="1814897" y="10085"/>
                  </a:lnTo>
                </a:path>
              </a:pathLst>
            </a:cu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e libre 9"/>
            <p:cNvSpPr/>
            <p:nvPr/>
          </p:nvSpPr>
          <p:spPr>
            <a:xfrm rot="1320404" flipV="1">
              <a:off x="1643395" y="3962706"/>
              <a:ext cx="544815" cy="457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0085"/>
                  </a:moveTo>
                  <a:lnTo>
                    <a:pt x="1818433" y="10085"/>
                  </a:lnTo>
                </a:path>
              </a:pathLst>
            </a:cu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e libre 10"/>
            <p:cNvSpPr/>
            <p:nvPr/>
          </p:nvSpPr>
          <p:spPr>
            <a:xfrm rot="441497" flipV="1">
              <a:off x="1664402" y="3829866"/>
              <a:ext cx="572609" cy="457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0085"/>
                  </a:moveTo>
                  <a:lnTo>
                    <a:pt x="1816624" y="10085"/>
                  </a:lnTo>
                </a:path>
              </a:pathLst>
            </a:cu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e libre 11"/>
            <p:cNvSpPr/>
            <p:nvPr/>
          </p:nvSpPr>
          <p:spPr>
            <a:xfrm rot="21162737">
              <a:off x="1666334" y="3657704"/>
              <a:ext cx="573376" cy="457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0085"/>
                  </a:moveTo>
                  <a:lnTo>
                    <a:pt x="1852176" y="10085"/>
                  </a:lnTo>
                </a:path>
              </a:pathLst>
            </a:cu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e libre 12"/>
            <p:cNvSpPr/>
            <p:nvPr/>
          </p:nvSpPr>
          <p:spPr>
            <a:xfrm rot="20291889">
              <a:off x="1645281" y="3527658"/>
              <a:ext cx="551611" cy="457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0085"/>
                  </a:moveTo>
                  <a:lnTo>
                    <a:pt x="1852911" y="10085"/>
                  </a:lnTo>
                </a:path>
              </a:pathLst>
            </a:cu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orme libre 13"/>
            <p:cNvSpPr/>
            <p:nvPr/>
          </p:nvSpPr>
          <p:spPr>
            <a:xfrm rot="19431580">
              <a:off x="1560639" y="3394169"/>
              <a:ext cx="558682" cy="457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0085"/>
                  </a:moveTo>
                  <a:lnTo>
                    <a:pt x="1847546" y="10085"/>
                  </a:lnTo>
                </a:path>
              </a:pathLst>
            </a:cu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e libre 14"/>
            <p:cNvSpPr/>
            <p:nvPr/>
          </p:nvSpPr>
          <p:spPr>
            <a:xfrm rot="18587321">
              <a:off x="1296164" y="3170543"/>
              <a:ext cx="973059" cy="457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0085"/>
                  </a:moveTo>
                  <a:lnTo>
                    <a:pt x="1879334" y="10085"/>
                  </a:lnTo>
                </a:path>
              </a:pathLst>
            </a:cu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orme libre 15"/>
            <p:cNvSpPr/>
            <p:nvPr/>
          </p:nvSpPr>
          <p:spPr>
            <a:xfrm>
              <a:off x="2617958" y="1359250"/>
              <a:ext cx="2246509" cy="451308"/>
            </a:xfrm>
            <a:custGeom>
              <a:avLst/>
              <a:gdLst>
                <a:gd name="connsiteX0" fmla="*/ 0 w 382416"/>
                <a:gd name="connsiteY0" fmla="*/ 191208 h 382416"/>
                <a:gd name="connsiteX1" fmla="*/ 191208 w 382416"/>
                <a:gd name="connsiteY1" fmla="*/ 0 h 382416"/>
                <a:gd name="connsiteX2" fmla="*/ 382416 w 382416"/>
                <a:gd name="connsiteY2" fmla="*/ 191208 h 382416"/>
                <a:gd name="connsiteX3" fmla="*/ 191208 w 382416"/>
                <a:gd name="connsiteY3" fmla="*/ 382416 h 382416"/>
                <a:gd name="connsiteX4" fmla="*/ 0 w 382416"/>
                <a:gd name="connsiteY4" fmla="*/ 191208 h 38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416" h="382416">
                  <a:moveTo>
                    <a:pt x="0" y="191208"/>
                  </a:moveTo>
                  <a:cubicBezTo>
                    <a:pt x="0" y="85607"/>
                    <a:pt x="85607" y="0"/>
                    <a:pt x="191208" y="0"/>
                  </a:cubicBezTo>
                  <a:cubicBezTo>
                    <a:pt x="296809" y="0"/>
                    <a:pt x="382416" y="85607"/>
                    <a:pt x="382416" y="191208"/>
                  </a:cubicBezTo>
                  <a:cubicBezTo>
                    <a:pt x="382416" y="296809"/>
                    <a:pt x="296809" y="382416"/>
                    <a:pt x="191208" y="382416"/>
                  </a:cubicBezTo>
                  <a:cubicBezTo>
                    <a:pt x="85607" y="382416"/>
                    <a:pt x="0" y="296809"/>
                    <a:pt x="0" y="191208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179" tIns="59179" rIns="59179" bIns="591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kern="1200" dirty="0">
                  <a:solidFill>
                    <a:schemeClr val="tx1"/>
                  </a:solidFill>
                  <a:latin typeface="Cambria" panose="02040503050406030204" pitchFamily="18" charset="0"/>
                </a:rPr>
                <a:t>SENELEC (production d’électricité, achat d’électricité) </a:t>
              </a:r>
              <a:endParaRPr lang="fr-FR" sz="1100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2631651" y="2036308"/>
              <a:ext cx="2246509" cy="451308"/>
            </a:xfrm>
            <a:custGeom>
              <a:avLst/>
              <a:gdLst>
                <a:gd name="connsiteX0" fmla="*/ 0 w 382416"/>
                <a:gd name="connsiteY0" fmla="*/ 191208 h 382416"/>
                <a:gd name="connsiteX1" fmla="*/ 191208 w 382416"/>
                <a:gd name="connsiteY1" fmla="*/ 0 h 382416"/>
                <a:gd name="connsiteX2" fmla="*/ 382416 w 382416"/>
                <a:gd name="connsiteY2" fmla="*/ 191208 h 382416"/>
                <a:gd name="connsiteX3" fmla="*/ 191208 w 382416"/>
                <a:gd name="connsiteY3" fmla="*/ 382416 h 382416"/>
                <a:gd name="connsiteX4" fmla="*/ 0 w 382416"/>
                <a:gd name="connsiteY4" fmla="*/ 191208 h 38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416" h="382416">
                  <a:moveTo>
                    <a:pt x="0" y="191208"/>
                  </a:moveTo>
                  <a:cubicBezTo>
                    <a:pt x="0" y="85607"/>
                    <a:pt x="85607" y="0"/>
                    <a:pt x="191208" y="0"/>
                  </a:cubicBezTo>
                  <a:cubicBezTo>
                    <a:pt x="296809" y="0"/>
                    <a:pt x="382416" y="85607"/>
                    <a:pt x="382416" y="191208"/>
                  </a:cubicBezTo>
                  <a:cubicBezTo>
                    <a:pt x="382416" y="296809"/>
                    <a:pt x="296809" y="382416"/>
                    <a:pt x="191208" y="382416"/>
                  </a:cubicBezTo>
                  <a:cubicBezTo>
                    <a:pt x="85607" y="382416"/>
                    <a:pt x="0" y="296809"/>
                    <a:pt x="0" y="191208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179" tIns="59179" rIns="59179" bIns="591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ASER (nombre d’abonnés en milieu rural par technologie et pour tous les opérateurs) </a:t>
              </a:r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2648821" y="2546118"/>
              <a:ext cx="2246509" cy="451308"/>
            </a:xfrm>
            <a:custGeom>
              <a:avLst/>
              <a:gdLst>
                <a:gd name="connsiteX0" fmla="*/ 0 w 382416"/>
                <a:gd name="connsiteY0" fmla="*/ 191208 h 382416"/>
                <a:gd name="connsiteX1" fmla="*/ 191208 w 382416"/>
                <a:gd name="connsiteY1" fmla="*/ 0 h 382416"/>
                <a:gd name="connsiteX2" fmla="*/ 382416 w 382416"/>
                <a:gd name="connsiteY2" fmla="*/ 191208 h 382416"/>
                <a:gd name="connsiteX3" fmla="*/ 191208 w 382416"/>
                <a:gd name="connsiteY3" fmla="*/ 382416 h 382416"/>
                <a:gd name="connsiteX4" fmla="*/ 0 w 382416"/>
                <a:gd name="connsiteY4" fmla="*/ 191208 h 38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416" h="382416">
                  <a:moveTo>
                    <a:pt x="0" y="191208"/>
                  </a:moveTo>
                  <a:cubicBezTo>
                    <a:pt x="0" y="85607"/>
                    <a:pt x="85607" y="0"/>
                    <a:pt x="191208" y="0"/>
                  </a:cubicBezTo>
                  <a:cubicBezTo>
                    <a:pt x="296809" y="0"/>
                    <a:pt x="382416" y="85607"/>
                    <a:pt x="382416" y="191208"/>
                  </a:cubicBezTo>
                  <a:cubicBezTo>
                    <a:pt x="382416" y="296809"/>
                    <a:pt x="296809" y="382416"/>
                    <a:pt x="191208" y="382416"/>
                  </a:cubicBezTo>
                  <a:cubicBezTo>
                    <a:pt x="85607" y="382416"/>
                    <a:pt x="0" y="296809"/>
                    <a:pt x="0" y="191208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179" tIns="59179" rIns="59179" bIns="591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ANSD (donnée démographiques, socio-économique</a:t>
              </a:r>
              <a:r>
                <a:rPr lang="fr-FR" sz="1100" kern="1200" dirty="0">
                  <a:solidFill>
                    <a:schemeClr val="tx1"/>
                  </a:solidFill>
                  <a:latin typeface="Cambria" panose="02040503050406030204" pitchFamily="18" charset="0"/>
                </a:rPr>
                <a:t>)</a:t>
              </a:r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2668415" y="3060651"/>
              <a:ext cx="2266932" cy="451308"/>
            </a:xfrm>
            <a:custGeom>
              <a:avLst/>
              <a:gdLst>
                <a:gd name="connsiteX0" fmla="*/ 0 w 382416"/>
                <a:gd name="connsiteY0" fmla="*/ 191208 h 382416"/>
                <a:gd name="connsiteX1" fmla="*/ 191208 w 382416"/>
                <a:gd name="connsiteY1" fmla="*/ 0 h 382416"/>
                <a:gd name="connsiteX2" fmla="*/ 382416 w 382416"/>
                <a:gd name="connsiteY2" fmla="*/ 191208 h 382416"/>
                <a:gd name="connsiteX3" fmla="*/ 191208 w 382416"/>
                <a:gd name="connsiteY3" fmla="*/ 382416 h 382416"/>
                <a:gd name="connsiteX4" fmla="*/ 0 w 382416"/>
                <a:gd name="connsiteY4" fmla="*/ 191208 h 38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416" h="382416">
                  <a:moveTo>
                    <a:pt x="0" y="191208"/>
                  </a:moveTo>
                  <a:cubicBezTo>
                    <a:pt x="0" y="85607"/>
                    <a:pt x="85607" y="0"/>
                    <a:pt x="191208" y="0"/>
                  </a:cubicBezTo>
                  <a:cubicBezTo>
                    <a:pt x="296809" y="0"/>
                    <a:pt x="382416" y="85607"/>
                    <a:pt x="382416" y="191208"/>
                  </a:cubicBezTo>
                  <a:cubicBezTo>
                    <a:pt x="382416" y="296809"/>
                    <a:pt x="296809" y="382416"/>
                    <a:pt x="191208" y="382416"/>
                  </a:cubicBezTo>
                  <a:cubicBezTo>
                    <a:pt x="85607" y="382416"/>
                    <a:pt x="0" y="296809"/>
                    <a:pt x="0" y="191208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179" tIns="59179" rIns="59179" bIns="591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SP CNH (consommations des produits pétroliers </a:t>
              </a:r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2628802" y="3735745"/>
              <a:ext cx="2235665" cy="451308"/>
            </a:xfrm>
            <a:custGeom>
              <a:avLst/>
              <a:gdLst>
                <a:gd name="connsiteX0" fmla="*/ 0 w 409872"/>
                <a:gd name="connsiteY0" fmla="*/ 204936 h 409872"/>
                <a:gd name="connsiteX1" fmla="*/ 204936 w 409872"/>
                <a:gd name="connsiteY1" fmla="*/ 0 h 409872"/>
                <a:gd name="connsiteX2" fmla="*/ 409872 w 409872"/>
                <a:gd name="connsiteY2" fmla="*/ 204936 h 409872"/>
                <a:gd name="connsiteX3" fmla="*/ 204936 w 409872"/>
                <a:gd name="connsiteY3" fmla="*/ 409872 h 409872"/>
                <a:gd name="connsiteX4" fmla="*/ 0 w 409872"/>
                <a:gd name="connsiteY4" fmla="*/ 204936 h 40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72" h="409872">
                  <a:moveTo>
                    <a:pt x="0" y="204936"/>
                  </a:moveTo>
                  <a:cubicBezTo>
                    <a:pt x="0" y="91753"/>
                    <a:pt x="91753" y="0"/>
                    <a:pt x="204936" y="0"/>
                  </a:cubicBezTo>
                  <a:cubicBezTo>
                    <a:pt x="318119" y="0"/>
                    <a:pt x="409872" y="91753"/>
                    <a:pt x="409872" y="204936"/>
                  </a:cubicBezTo>
                  <a:cubicBezTo>
                    <a:pt x="409872" y="318119"/>
                    <a:pt x="318119" y="409872"/>
                    <a:pt x="204936" y="409872"/>
                  </a:cubicBezTo>
                  <a:cubicBezTo>
                    <a:pt x="91753" y="409872"/>
                    <a:pt x="0" y="318119"/>
                    <a:pt x="0" y="204936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99" tIns="63199" rIns="63199" bIns="6319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INDUSTRIES (production d’électricité  par type de combustible, consommations, vente  de surplus d’électricité </a:t>
              </a:r>
              <a:endParaRPr lang="fr-FR" sz="1100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2617958" y="4325530"/>
              <a:ext cx="2246509" cy="451308"/>
            </a:xfrm>
            <a:custGeom>
              <a:avLst/>
              <a:gdLst>
                <a:gd name="connsiteX0" fmla="*/ 0 w 409872"/>
                <a:gd name="connsiteY0" fmla="*/ 204936 h 409872"/>
                <a:gd name="connsiteX1" fmla="*/ 204936 w 409872"/>
                <a:gd name="connsiteY1" fmla="*/ 0 h 409872"/>
                <a:gd name="connsiteX2" fmla="*/ 409872 w 409872"/>
                <a:gd name="connsiteY2" fmla="*/ 204936 h 409872"/>
                <a:gd name="connsiteX3" fmla="*/ 204936 w 409872"/>
                <a:gd name="connsiteY3" fmla="*/ 409872 h 409872"/>
                <a:gd name="connsiteX4" fmla="*/ 0 w 409872"/>
                <a:gd name="connsiteY4" fmla="*/ 204936 h 40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72" h="409872">
                  <a:moveTo>
                    <a:pt x="0" y="204936"/>
                  </a:moveTo>
                  <a:cubicBezTo>
                    <a:pt x="0" y="91753"/>
                    <a:pt x="91753" y="0"/>
                    <a:pt x="204936" y="0"/>
                  </a:cubicBezTo>
                  <a:cubicBezTo>
                    <a:pt x="318119" y="0"/>
                    <a:pt x="409872" y="91753"/>
                    <a:pt x="409872" y="204936"/>
                  </a:cubicBezTo>
                  <a:cubicBezTo>
                    <a:pt x="409872" y="318119"/>
                    <a:pt x="318119" y="409872"/>
                    <a:pt x="204936" y="409872"/>
                  </a:cubicBezTo>
                  <a:cubicBezTo>
                    <a:pt x="91753" y="409872"/>
                    <a:pt x="0" y="318119"/>
                    <a:pt x="0" y="204936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99" tIns="63199" rIns="63199" bIns="6319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ANER (données PV) </a:t>
              </a:r>
              <a:endParaRPr lang="fr-FR" sz="1100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2617958" y="4779284"/>
              <a:ext cx="2246509" cy="451308"/>
            </a:xfrm>
            <a:custGeom>
              <a:avLst/>
              <a:gdLst>
                <a:gd name="connsiteX0" fmla="*/ 0 w 409872"/>
                <a:gd name="connsiteY0" fmla="*/ 204936 h 409872"/>
                <a:gd name="connsiteX1" fmla="*/ 204936 w 409872"/>
                <a:gd name="connsiteY1" fmla="*/ 0 h 409872"/>
                <a:gd name="connsiteX2" fmla="*/ 409872 w 409872"/>
                <a:gd name="connsiteY2" fmla="*/ 204936 h 409872"/>
                <a:gd name="connsiteX3" fmla="*/ 204936 w 409872"/>
                <a:gd name="connsiteY3" fmla="*/ 409872 h 409872"/>
                <a:gd name="connsiteX4" fmla="*/ 0 w 409872"/>
                <a:gd name="connsiteY4" fmla="*/ 204936 h 40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72" h="409872">
                  <a:moveTo>
                    <a:pt x="0" y="204936"/>
                  </a:moveTo>
                  <a:cubicBezTo>
                    <a:pt x="0" y="91753"/>
                    <a:pt x="91753" y="0"/>
                    <a:pt x="204936" y="0"/>
                  </a:cubicBezTo>
                  <a:cubicBezTo>
                    <a:pt x="318119" y="0"/>
                    <a:pt x="409872" y="91753"/>
                    <a:pt x="409872" y="204936"/>
                  </a:cubicBezTo>
                  <a:cubicBezTo>
                    <a:pt x="409872" y="318119"/>
                    <a:pt x="318119" y="409872"/>
                    <a:pt x="204936" y="409872"/>
                  </a:cubicBezTo>
                  <a:cubicBezTo>
                    <a:pt x="91753" y="409872"/>
                    <a:pt x="0" y="318119"/>
                    <a:pt x="0" y="204936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99" tIns="63199" rIns="63199" bIns="6319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AEME  (efficacité énergétique et actions MDE)</a:t>
              </a:r>
              <a:endParaRPr lang="fr-FR" sz="1100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2597744" y="5349873"/>
              <a:ext cx="2246509" cy="451308"/>
            </a:xfrm>
            <a:custGeom>
              <a:avLst/>
              <a:gdLst>
                <a:gd name="connsiteX0" fmla="*/ 0 w 409872"/>
                <a:gd name="connsiteY0" fmla="*/ 204936 h 409872"/>
                <a:gd name="connsiteX1" fmla="*/ 204936 w 409872"/>
                <a:gd name="connsiteY1" fmla="*/ 0 h 409872"/>
                <a:gd name="connsiteX2" fmla="*/ 409872 w 409872"/>
                <a:gd name="connsiteY2" fmla="*/ 204936 h 409872"/>
                <a:gd name="connsiteX3" fmla="*/ 204936 w 409872"/>
                <a:gd name="connsiteY3" fmla="*/ 409872 h 409872"/>
                <a:gd name="connsiteX4" fmla="*/ 0 w 409872"/>
                <a:gd name="connsiteY4" fmla="*/ 204936 h 40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72" h="409872">
                  <a:moveTo>
                    <a:pt x="0" y="204936"/>
                  </a:moveTo>
                  <a:cubicBezTo>
                    <a:pt x="0" y="91753"/>
                    <a:pt x="91753" y="0"/>
                    <a:pt x="204936" y="0"/>
                  </a:cubicBezTo>
                  <a:cubicBezTo>
                    <a:pt x="318119" y="0"/>
                    <a:pt x="409872" y="91753"/>
                    <a:pt x="409872" y="204936"/>
                  </a:cubicBezTo>
                  <a:cubicBezTo>
                    <a:pt x="409872" y="318119"/>
                    <a:pt x="318119" y="409872"/>
                    <a:pt x="204936" y="409872"/>
                  </a:cubicBezTo>
                  <a:cubicBezTo>
                    <a:pt x="91753" y="409872"/>
                    <a:pt x="0" y="318119"/>
                    <a:pt x="0" y="204936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99" tIns="63199" rIns="63199" bIns="6319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PETROSEN (production de gaz)</a:t>
              </a:r>
              <a:endParaRPr lang="fr-FR" sz="1100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458192" y="1699098"/>
              <a:ext cx="1180733" cy="4143404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fr-FR" b="1" dirty="0">
                <a:latin typeface="Cambria" panose="02040503050406030204" pitchFamily="18" charset="0"/>
              </a:endParaRPr>
            </a:p>
            <a:p>
              <a:pPr algn="ctr"/>
              <a:endParaRPr lang="fr-FR" b="1" dirty="0">
                <a:latin typeface="Cambria" panose="02040503050406030204" pitchFamily="18" charset="0"/>
              </a:endParaRPr>
            </a:p>
            <a:p>
              <a:pPr algn="ctr"/>
              <a:r>
                <a:rPr lang="fr-FR" dirty="0">
                  <a:latin typeface="Cambria" panose="02040503050406030204" pitchFamily="18" charset="0"/>
                </a:rPr>
                <a:t>Ministère en charge  de l’Energie</a:t>
              </a:r>
            </a:p>
            <a:p>
              <a:pPr algn="ctr"/>
              <a:r>
                <a:rPr lang="fr-FR" dirty="0">
                  <a:latin typeface="Cambria" panose="02040503050406030204" pitchFamily="18" charset="0"/>
                </a:rPr>
                <a:t>(SIE</a:t>
              </a:r>
            </a:p>
            <a:p>
              <a:pPr algn="ctr"/>
              <a:r>
                <a:rPr lang="fr-FR" dirty="0">
                  <a:latin typeface="Cambria" panose="02040503050406030204" pitchFamily="18" charset="0"/>
                </a:rPr>
                <a:t>Bilan et indicateurs énergétique)</a:t>
              </a:r>
            </a:p>
            <a:p>
              <a:pPr algn="ctr"/>
              <a:endParaRPr lang="fr-FR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407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xmlns="" val="1603556832"/>
              </p:ext>
            </p:extLst>
          </p:nvPr>
        </p:nvGraphicFramePr>
        <p:xfrm>
          <a:off x="1484414" y="1124744"/>
          <a:ext cx="683200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à coins arrondis 3"/>
          <p:cNvSpPr/>
          <p:nvPr/>
        </p:nvSpPr>
        <p:spPr>
          <a:xfrm>
            <a:off x="1328515" y="28329"/>
            <a:ext cx="7143800" cy="76643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utilisation</a:t>
            </a:r>
            <a:r>
              <a:rPr lang="fr-FR" sz="2400" b="1" dirty="0">
                <a:solidFill>
                  <a:schemeClr val="tx1"/>
                </a:solidFill>
              </a:rPr>
              <a:t> du Système d’Information  Géographique</a:t>
            </a:r>
          </a:p>
        </p:txBody>
      </p:sp>
    </p:spTree>
    <p:extLst>
      <p:ext uri="{BB962C8B-B14F-4D97-AF65-F5344CB8AC3E}">
        <p14:creationId xmlns:p14="http://schemas.microsoft.com/office/powerpoint/2010/main" xmlns="" val="15076557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5926</TotalTime>
  <Words>493</Words>
  <Application>Microsoft Office PowerPoint</Application>
  <PresentationFormat>Affichage à l'écran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Année 2013 Superficie: 196 712 km2 Population: ~ 13,5 millions Femme: 51%  Homme: 49%  Population urbaine: 43%  Population rurale: 57%  PIB par habitant: ~ 2100 US$  Groupe de revenu: Pays Moins Avancé (PMA) depuis 2011 Accès à l’Electricité:        ~60 % (national)       ~88 % (urbain)       ~29 % (rural)</dc:title>
  <dc:creator>HP</dc:creator>
  <cp:lastModifiedBy>TOSHIBA</cp:lastModifiedBy>
  <cp:revision>64</cp:revision>
  <dcterms:created xsi:type="dcterms:W3CDTF">2015-09-27T14:39:30Z</dcterms:created>
  <dcterms:modified xsi:type="dcterms:W3CDTF">2016-07-27T17:01:50Z</dcterms:modified>
</cp:coreProperties>
</file>